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8" r:id="rId2"/>
    <p:sldMasterId id="2147483719" r:id="rId3"/>
  </p:sldMasterIdLst>
  <p:notesMasterIdLst>
    <p:notesMasterId r:id="rId15"/>
  </p:notesMasterIdLst>
  <p:handoutMasterIdLst>
    <p:handoutMasterId r:id="rId16"/>
  </p:handoutMasterIdLst>
  <p:sldIdLst>
    <p:sldId id="2147471490" r:id="rId4"/>
    <p:sldId id="2147471491" r:id="rId5"/>
    <p:sldId id="2147471492" r:id="rId6"/>
    <p:sldId id="2147471497" r:id="rId7"/>
    <p:sldId id="2147471498" r:id="rId8"/>
    <p:sldId id="1813" r:id="rId9"/>
    <p:sldId id="1814" r:id="rId10"/>
    <p:sldId id="2147471499" r:id="rId11"/>
    <p:sldId id="2147471500" r:id="rId12"/>
    <p:sldId id="1817" r:id="rId13"/>
    <p:sldId id="214747149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843"/>
    <p:restoredTop sz="96271"/>
  </p:normalViewPr>
  <p:slideViewPr>
    <p:cSldViewPr snapToGrid="0">
      <p:cViewPr varScale="1">
        <p:scale>
          <a:sx n="93" d="100"/>
          <a:sy n="93" d="100"/>
        </p:scale>
        <p:origin x="216" y="92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p:scale>
          <a:sx n="80" d="100"/>
          <a:sy n="80" d="100"/>
        </p:scale>
        <p:origin x="4048" y="23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A4ED73-F22C-D180-7BA4-1FD5365C181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Exploring Engineering - Fun with Forces</a:t>
            </a:r>
          </a:p>
        </p:txBody>
      </p:sp>
      <p:sp>
        <p:nvSpPr>
          <p:cNvPr id="3" name="Date Placeholder 2">
            <a:extLst>
              <a:ext uri="{FF2B5EF4-FFF2-40B4-BE49-F238E27FC236}">
                <a16:creationId xmlns:a16="http://schemas.microsoft.com/office/drawing/2014/main" id="{E0FF2D44-EC39-857A-8F96-D0902BB54E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E4D4E9-3A2D-8748-B678-9558913116EB}" type="datetimeFigureOut">
              <a:rPr lang="en-US" smtClean="0"/>
              <a:t>1/22/26</a:t>
            </a:fld>
            <a:endParaRPr lang="en-US"/>
          </a:p>
        </p:txBody>
      </p:sp>
      <p:sp>
        <p:nvSpPr>
          <p:cNvPr id="4" name="Footer Placeholder 3">
            <a:extLst>
              <a:ext uri="{FF2B5EF4-FFF2-40B4-BE49-F238E27FC236}">
                <a16:creationId xmlns:a16="http://schemas.microsoft.com/office/drawing/2014/main" id="{CB3B2331-C71B-996C-BFB3-A145AF08B06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Amey-STEMAZINGKids Primary Workshop</a:t>
            </a:r>
          </a:p>
        </p:txBody>
      </p:sp>
      <p:sp>
        <p:nvSpPr>
          <p:cNvPr id="5" name="Slide Number Placeholder 4">
            <a:extLst>
              <a:ext uri="{FF2B5EF4-FFF2-40B4-BE49-F238E27FC236}">
                <a16:creationId xmlns:a16="http://schemas.microsoft.com/office/drawing/2014/main" id="{1D2DDCE2-D3B5-982F-5CAD-4DF3F7E7C64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E3F2868-CCCC-2347-AB29-84A91221AC7F}" type="slidenum">
              <a:rPr lang="en-US" smtClean="0"/>
              <a:t>‹#›</a:t>
            </a:fld>
            <a:endParaRPr lang="en-US"/>
          </a:p>
        </p:txBody>
      </p:sp>
    </p:spTree>
    <p:extLst>
      <p:ext uri="{BB962C8B-B14F-4D97-AF65-F5344CB8AC3E}">
        <p14:creationId xmlns:p14="http://schemas.microsoft.com/office/powerpoint/2010/main" val="2178715858"/>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Exploring Engineering - Fun with Forces</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355416-D7EB-8645-BCB2-D4086CB2D649}" type="datetimeFigureOut">
              <a:rPr lang="en-US" smtClean="0"/>
              <a:t>1/22/26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Amey-STEMAZINGKids Primary Workshop</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F147FF-4918-1640-BAFB-3830B53718AA}" type="slidenum">
              <a:rPr lang="en-US" smtClean="0"/>
              <a:t>‹#›</a:t>
            </a:fld>
            <a:endParaRPr lang="en-US"/>
          </a:p>
        </p:txBody>
      </p:sp>
    </p:spTree>
    <p:extLst>
      <p:ext uri="{BB962C8B-B14F-4D97-AF65-F5344CB8AC3E}">
        <p14:creationId xmlns:p14="http://schemas.microsoft.com/office/powerpoint/2010/main" val="2732798873"/>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635000"/>
            <a:ext cx="4030663" cy="2266950"/>
          </a:xfrm>
        </p:spPr>
      </p:sp>
      <p:sp>
        <p:nvSpPr>
          <p:cNvPr id="3" name="Notes Placeholder 2"/>
          <p:cNvSpPr>
            <a:spLocks noGrp="1"/>
          </p:cNvSpPr>
          <p:nvPr>
            <p:ph type="body" idx="1"/>
          </p:nvPr>
        </p:nvSpPr>
        <p:spPr>
          <a:xfrm>
            <a:off x="685006" y="3261559"/>
            <a:ext cx="5486400" cy="5423653"/>
          </a:xfrm>
        </p:spPr>
        <p:txBody>
          <a:bodyPr/>
          <a:lstStyle/>
          <a:p>
            <a:r>
              <a:rPr lang="en-US" sz="1000" dirty="0">
                <a:latin typeface="Arial" panose="020B0604020202020204" pitchFamily="34" charset="0"/>
                <a:cs typeface="Arial" panose="020B0604020202020204" pitchFamily="34" charset="0"/>
              </a:rPr>
              <a:t>STEM Session for lower KS2 Year 3 – 4 / P4-5 (age 7 – 9 years old).</a:t>
            </a:r>
          </a:p>
          <a:p>
            <a:r>
              <a:rPr lang="en-US" sz="1000" dirty="0">
                <a:latin typeface="Arial" panose="020B0604020202020204" pitchFamily="34" charset="0"/>
                <a:cs typeface="Arial" panose="020B0604020202020204" pitchFamily="34" charset="0"/>
              </a:rPr>
              <a:t>Ask teacher to take photos and videos where possible and send them to Ambassador afterwards to share with Amey. Do not take photos of children on your phone.</a:t>
            </a:r>
          </a:p>
          <a:p>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(1 min)  </a:t>
            </a:r>
            <a:r>
              <a:rPr lang="en-US" sz="1000" dirty="0">
                <a:latin typeface="Arial" panose="020B0604020202020204" pitchFamily="34" charset="0"/>
                <a:cs typeface="Arial" panose="020B0604020202020204" pitchFamily="34" charset="0"/>
              </a:rPr>
              <a:t>- </a:t>
            </a:r>
            <a:r>
              <a:rPr lang="en-GB" sz="1000" b="0" i="0" u="none" strike="noStrike" kern="1200" dirty="0">
                <a:solidFill>
                  <a:schemeClr val="tx1"/>
                </a:solidFill>
                <a:effectLst/>
                <a:latin typeface="Arial" panose="020B0604020202020204" pitchFamily="34" charset="0"/>
                <a:cs typeface="Arial" panose="020B0604020202020204" pitchFamily="34" charset="0"/>
              </a:rPr>
              <a:t>Welcome to this fun STEM workshop, called Exploring Engineering!</a:t>
            </a:r>
          </a:p>
          <a:p>
            <a:r>
              <a:rPr lang="en-GB" sz="1000" b="0" i="0" u="none" strike="noStrike" kern="1200" dirty="0">
                <a:solidFill>
                  <a:schemeClr val="tx1"/>
                </a:solidFill>
                <a:effectLst/>
                <a:latin typeface="Arial" panose="020B0604020202020204" pitchFamily="34" charset="0"/>
                <a:cs typeface="Arial" panose="020B0604020202020204" pitchFamily="34" charset="0"/>
              </a:rPr>
              <a:t>We are going to practice being curious, creative and courageous as you all become mini-engineers and do 2 different experiments to explore how we apply the amazing science you learn in school to real STEM jobs and real problem-solving in our world. Plus you’ll learn a cool engineering magic trick you can take home to show your family and friends!</a:t>
            </a:r>
          </a:p>
          <a:p>
            <a:endParaRPr lang="en-US" sz="1000" b="1"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For the STEM Ambassador – Guide Agenda for the workshop (Total 60 mins)</a:t>
            </a:r>
          </a:p>
          <a:p>
            <a:pPr marL="228600" lvl="0" indent="-228600">
              <a:buFont typeface="Arial" panose="020B0604020202020204" pitchFamily="34" charset="0"/>
              <a:buChar char="•"/>
            </a:pPr>
            <a:r>
              <a:rPr lang="en-GB" sz="1000" b="1" kern="1200" dirty="0">
                <a:solidFill>
                  <a:schemeClr val="tx1"/>
                </a:solidFill>
                <a:effectLst/>
                <a:latin typeface="Arial" panose="020B0604020202020204" pitchFamily="34" charset="0"/>
                <a:cs typeface="Arial" panose="020B0604020202020204" pitchFamily="34" charset="0"/>
              </a:rPr>
              <a:t>5 mins – Intro - </a:t>
            </a:r>
            <a:r>
              <a:rPr lang="en-GB" sz="1000" kern="1200" dirty="0">
                <a:solidFill>
                  <a:schemeClr val="tx1"/>
                </a:solidFill>
                <a:effectLst/>
                <a:latin typeface="Arial" panose="020B0604020202020204" pitchFamily="34" charset="0"/>
                <a:cs typeface="Arial" panose="020B0604020202020204" pitchFamily="34" charset="0"/>
              </a:rPr>
              <a:t>Brief Intro of role model &amp; Amey (slides 1 – 3)</a:t>
            </a:r>
          </a:p>
          <a:p>
            <a:pPr marL="228600" lvl="0" indent="-228600">
              <a:buFont typeface="Arial" panose="020B0604020202020204" pitchFamily="34" charset="0"/>
              <a:buChar char="•"/>
            </a:pPr>
            <a:r>
              <a:rPr lang="en-GB" sz="1000" b="1" kern="1200" dirty="0">
                <a:solidFill>
                  <a:schemeClr val="tx1"/>
                </a:solidFill>
                <a:effectLst/>
                <a:latin typeface="Arial" panose="020B0604020202020204" pitchFamily="34" charset="0"/>
                <a:cs typeface="Arial" panose="020B0604020202020204" pitchFamily="34" charset="0"/>
              </a:rPr>
              <a:t>10 mins - Ice Breaker </a:t>
            </a:r>
            <a:r>
              <a:rPr lang="en-GB" sz="1000" kern="1200" dirty="0">
                <a:solidFill>
                  <a:schemeClr val="tx1"/>
                </a:solidFill>
                <a:effectLst/>
                <a:latin typeface="Arial" panose="020B0604020202020204" pitchFamily="34" charset="0"/>
                <a:cs typeface="Arial" panose="020B0604020202020204" pitchFamily="34" charset="0"/>
              </a:rPr>
              <a:t>– Paper bridge activity – Groups of 4 – two bridge designs - Learning point - what are the forces acting on a bridge? How can we engineer a bridge to be stable and strong? (Highlight balancing forces and shapes in design) (slide 4)</a:t>
            </a:r>
          </a:p>
          <a:p>
            <a:pPr marL="228600" lvl="0" indent="-228600">
              <a:buFont typeface="Arial" panose="020B0604020202020204" pitchFamily="34" charset="0"/>
              <a:buChar char="•"/>
            </a:pPr>
            <a:r>
              <a:rPr lang="en-GB" sz="1000" b="1" kern="1200" dirty="0">
                <a:solidFill>
                  <a:schemeClr val="tx1"/>
                </a:solidFill>
                <a:effectLst/>
                <a:latin typeface="Arial" panose="020B0604020202020204" pitchFamily="34" charset="0"/>
                <a:cs typeface="Arial" panose="020B0604020202020204" pitchFamily="34" charset="0"/>
              </a:rPr>
              <a:t>10 mins – Learning about Forces - </a:t>
            </a:r>
            <a:r>
              <a:rPr lang="en-GB" sz="1000" b="0" kern="1200" dirty="0">
                <a:solidFill>
                  <a:schemeClr val="tx1"/>
                </a:solidFill>
                <a:effectLst/>
                <a:latin typeface="Arial" panose="020B0604020202020204" pitchFamily="34" charset="0"/>
                <a:cs typeface="Arial" panose="020B0604020202020204" pitchFamily="34" charset="0"/>
              </a:rPr>
              <a:t>3 key Forces </a:t>
            </a:r>
            <a:r>
              <a:rPr lang="en-GB" sz="1000" kern="1200" dirty="0">
                <a:solidFill>
                  <a:schemeClr val="tx1"/>
                </a:solidFill>
                <a:effectLst/>
                <a:latin typeface="Arial" panose="020B0604020202020204" pitchFamily="34" charset="0"/>
                <a:cs typeface="Arial" panose="020B0604020202020204" pitchFamily="34" charset="0"/>
              </a:rPr>
              <a:t>learning points -  Video of Amey bridge build and diverse role models - Discuss examples of different interesting bridge designs with pictures, including bridges for animals - what do they notice about them, what do they think makes them stable and strong? (slides 5 – 7) </a:t>
            </a:r>
            <a:endParaRPr lang="en-GB" sz="1000" b="1" kern="1200" dirty="0">
              <a:solidFill>
                <a:schemeClr val="tx1"/>
              </a:solidFill>
              <a:effectLst/>
              <a:latin typeface="Arial" panose="020B0604020202020204" pitchFamily="34" charset="0"/>
              <a:cs typeface="Arial" panose="020B0604020202020204" pitchFamily="34" charset="0"/>
            </a:endParaRPr>
          </a:p>
          <a:p>
            <a:pPr marL="228600" lvl="0" indent="-228600">
              <a:buFont typeface="Arial" panose="020B0604020202020204" pitchFamily="34" charset="0"/>
              <a:buChar char="•"/>
            </a:pPr>
            <a:r>
              <a:rPr lang="en-GB" sz="1000" b="1" kern="1200" dirty="0">
                <a:solidFill>
                  <a:schemeClr val="tx1"/>
                </a:solidFill>
                <a:effectLst/>
                <a:latin typeface="Arial" panose="020B0604020202020204" pitchFamily="34" charset="0"/>
                <a:cs typeface="Arial" panose="020B0604020202020204" pitchFamily="34" charset="0"/>
              </a:rPr>
              <a:t>20 mins - Main Activity </a:t>
            </a:r>
            <a:r>
              <a:rPr lang="en-GB" sz="1000" kern="1200" dirty="0">
                <a:solidFill>
                  <a:schemeClr val="tx1"/>
                </a:solidFill>
                <a:effectLst/>
                <a:latin typeface="Arial" panose="020B0604020202020204" pitchFamily="34" charset="0"/>
                <a:cs typeface="Arial" panose="020B0604020202020204" pitchFamily="34" charset="0"/>
              </a:rPr>
              <a:t>– Can you balance the Beaver’s Bridge! - template, glue stick, </a:t>
            </a:r>
            <a:r>
              <a:rPr lang="en-GB" sz="1000" kern="1200" dirty="0" err="1">
                <a:solidFill>
                  <a:schemeClr val="tx1"/>
                </a:solidFill>
                <a:effectLst/>
                <a:latin typeface="Arial" panose="020B0604020202020204" pitchFamily="34" charset="0"/>
                <a:cs typeface="Arial" panose="020B0604020202020204" pitchFamily="34" charset="0"/>
              </a:rPr>
              <a:t>bluetack</a:t>
            </a:r>
            <a:r>
              <a:rPr lang="en-GB" sz="1000" kern="1200" dirty="0">
                <a:solidFill>
                  <a:schemeClr val="tx1"/>
                </a:solidFill>
                <a:effectLst/>
                <a:latin typeface="Arial" panose="020B0604020202020204" pitchFamily="34" charset="0"/>
                <a:cs typeface="Arial" panose="020B0604020202020204" pitchFamily="34" charset="0"/>
              </a:rPr>
              <a:t>, paperclips, colouring pencils – stick, colour, cut, play, balance, play. (slide 8)</a:t>
            </a:r>
            <a:endParaRPr lang="en-GB" sz="1000" b="1" kern="1200" dirty="0">
              <a:solidFill>
                <a:schemeClr val="tx1"/>
              </a:solidFill>
              <a:effectLst/>
              <a:latin typeface="Arial" panose="020B0604020202020204" pitchFamily="34" charset="0"/>
              <a:cs typeface="Arial" panose="020B0604020202020204" pitchFamily="34" charset="0"/>
            </a:endParaRPr>
          </a:p>
          <a:p>
            <a:pPr marL="228600" lvl="0" indent="-228600">
              <a:buFont typeface="Arial" panose="020B0604020202020204" pitchFamily="34" charset="0"/>
              <a:buChar char="•"/>
            </a:pPr>
            <a:r>
              <a:rPr lang="en-GB" sz="1000" b="1" kern="1200" dirty="0">
                <a:solidFill>
                  <a:schemeClr val="tx1"/>
                </a:solidFill>
                <a:effectLst/>
                <a:latin typeface="Arial" panose="020B0604020202020204" pitchFamily="34" charset="0"/>
                <a:cs typeface="Arial" panose="020B0604020202020204" pitchFamily="34" charset="0"/>
              </a:rPr>
              <a:t>5 mins - Summary</a:t>
            </a:r>
            <a:r>
              <a:rPr lang="en-GB" sz="1000" kern="1200" dirty="0">
                <a:solidFill>
                  <a:schemeClr val="tx1"/>
                </a:solidFill>
                <a:effectLst/>
                <a:latin typeface="Arial" panose="020B0604020202020204" pitchFamily="34" charset="0"/>
                <a:cs typeface="Arial" panose="020B0604020202020204" pitchFamily="34" charset="0"/>
              </a:rPr>
              <a:t> –- we need more young people like all of you to be our engineers of the future! (slide 9-10)</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1" kern="1200" dirty="0">
                <a:solidFill>
                  <a:schemeClr val="tx1"/>
                </a:solidFill>
                <a:effectLst/>
                <a:latin typeface="Arial" panose="020B0604020202020204" pitchFamily="34" charset="0"/>
                <a:cs typeface="Arial" panose="020B0604020202020204" pitchFamily="34" charset="0"/>
              </a:rPr>
              <a:t>10 mins - Q&amp;A &amp; Wrap Up </a:t>
            </a:r>
            <a:r>
              <a:rPr lang="en-GB" sz="1000" kern="1200" dirty="0">
                <a:solidFill>
                  <a:schemeClr val="tx1"/>
                </a:solidFill>
                <a:effectLst/>
                <a:latin typeface="Arial" panose="020B0604020202020204" pitchFamily="34" charset="0"/>
                <a:cs typeface="Arial" panose="020B0604020202020204" pitchFamily="34" charset="0"/>
              </a:rPr>
              <a:t>– (optional slide 11) (and give out certificates and mention they can take home their Balancing Beaver to show their families and tell them they have been Exploring Engineering). </a:t>
            </a:r>
            <a:endParaRPr lang="en-GB"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234" rtl="0" eaLnBrk="1" fontAlgn="auto" latinLnBrk="0" hangingPunct="1">
              <a:lnSpc>
                <a:spcPct val="100000"/>
              </a:lnSpc>
              <a:spcBef>
                <a:spcPts val="0"/>
              </a:spcBef>
              <a:spcAft>
                <a:spcPts val="0"/>
              </a:spcAft>
              <a:buClrTx/>
              <a:buSzTx/>
              <a:buFontTx/>
              <a:buNone/>
              <a:tabLst/>
              <a:defRPr/>
            </a:pPr>
            <a:fld id="{68C8C064-ACAD-4E6F-AF6D-F6B0E9A925A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34"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ooter Placeholder 6">
            <a:extLst>
              <a:ext uri="{FF2B5EF4-FFF2-40B4-BE49-F238E27FC236}">
                <a16:creationId xmlns:a16="http://schemas.microsoft.com/office/drawing/2014/main" id="{87EF645D-64AF-C3E2-E75A-4A280B2AA61D}"/>
              </a:ext>
            </a:extLst>
          </p:cNvPr>
          <p:cNvSpPr>
            <a:spLocks noGrp="1"/>
          </p:cNvSpPr>
          <p:nvPr>
            <p:ph type="ftr" sz="quarter" idx="4"/>
          </p:nvPr>
        </p:nvSpPr>
        <p:spPr/>
        <p:txBody>
          <a:bodyPr/>
          <a:lstStyle/>
          <a:p>
            <a:r>
              <a:rPr lang="en-US"/>
              <a:t>Amey-STEMAZINGKids Primary Workshop</a:t>
            </a:r>
          </a:p>
        </p:txBody>
      </p:sp>
      <p:sp>
        <p:nvSpPr>
          <p:cNvPr id="8" name="Header Placeholder 7">
            <a:extLst>
              <a:ext uri="{FF2B5EF4-FFF2-40B4-BE49-F238E27FC236}">
                <a16:creationId xmlns:a16="http://schemas.microsoft.com/office/drawing/2014/main" id="{B5FC3CA4-35FC-15F4-B991-AA6A353D7AC9}"/>
              </a:ext>
            </a:extLst>
          </p:cNvPr>
          <p:cNvSpPr>
            <a:spLocks noGrp="1"/>
          </p:cNvSpPr>
          <p:nvPr>
            <p:ph type="hdr" sz="quarter"/>
          </p:nvPr>
        </p:nvSpPr>
        <p:spPr/>
        <p:txBody>
          <a:bodyPr/>
          <a:lstStyle/>
          <a:p>
            <a:r>
              <a:rPr lang="en-US"/>
              <a:t>Exploring Engineering - Fun with Forces</a:t>
            </a:r>
          </a:p>
        </p:txBody>
      </p:sp>
    </p:spTree>
    <p:extLst>
      <p:ext uri="{BB962C8B-B14F-4D97-AF65-F5344CB8AC3E}">
        <p14:creationId xmlns:p14="http://schemas.microsoft.com/office/powerpoint/2010/main" val="144622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806450"/>
            <a:ext cx="4575175" cy="2573338"/>
          </a:xfrm>
        </p:spPr>
      </p:sp>
      <p:sp>
        <p:nvSpPr>
          <p:cNvPr id="3" name="Notes Placeholder 2"/>
          <p:cNvSpPr>
            <a:spLocks noGrp="1"/>
          </p:cNvSpPr>
          <p:nvPr>
            <p:ph type="body" idx="1"/>
          </p:nvPr>
        </p:nvSpPr>
        <p:spPr>
          <a:xfrm>
            <a:off x="685800" y="3727450"/>
            <a:ext cx="5486400" cy="3600450"/>
          </a:xfrm>
        </p:spPr>
        <p:txBody>
          <a:bodyPr/>
          <a:lstStyle/>
          <a:p>
            <a:r>
              <a:rPr lang="en-US" sz="1000" b="1" dirty="0">
                <a:latin typeface="Arial" panose="020B0604020202020204" pitchFamily="34" charset="0"/>
                <a:cs typeface="Arial" panose="020B0604020202020204" pitchFamily="34" charset="0"/>
              </a:rPr>
              <a:t>(1 min wrap up) </a:t>
            </a:r>
            <a:r>
              <a:rPr lang="en-US" sz="1000" dirty="0">
                <a:latin typeface="Arial" panose="020B0604020202020204" pitchFamily="34" charset="0"/>
                <a:cs typeface="Arial" panose="020B0604020202020204" pitchFamily="34" charset="0"/>
              </a:rPr>
              <a:t>- So you could all work in STEM careers in future if you wanted to and help make the world a better place for people and the planet. Thank you and well done - </a:t>
            </a:r>
            <a:r>
              <a:rPr lang="en-US" sz="1000" b="1" dirty="0">
                <a:latin typeface="Arial" panose="020B0604020202020204" pitchFamily="34" charset="0"/>
                <a:cs typeface="Arial" panose="020B0604020202020204" pitchFamily="34" charset="0"/>
              </a:rPr>
              <a:t>You have all been STEMAZING!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Remind the children to tell their families about what they have learnt today and see if they can keep being mini engineers and STEM Superheroes at home by being Curious, Creative and Courageous and keep playing with what else they can design and balance to keep exploring forces!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You all get a certificate - (some teachers may prefer to send home electronic certificates rather than printed ones so please ask the teacher in advance). Children can take their Balancing Beavers home.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latin typeface="Arial" panose="020B0604020202020204" pitchFamily="34" charset="0"/>
                <a:cs typeface="Arial" panose="020B0604020202020204" pitchFamily="34" charset="0"/>
              </a:rPr>
              <a:t>Final additional 10 mins for questions – Q&amp;A and tidy up and give out certificates</a:t>
            </a:r>
            <a:endParaRPr lang="en-US"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4F147FF-4918-1640-BAFB-3830B53718AA}" type="slidenum">
              <a:rPr lang="en-US" smtClean="0"/>
              <a:t>10</a:t>
            </a:fld>
            <a:endParaRPr lang="en-US"/>
          </a:p>
        </p:txBody>
      </p:sp>
      <p:sp>
        <p:nvSpPr>
          <p:cNvPr id="7" name="Footer Placeholder 6">
            <a:extLst>
              <a:ext uri="{FF2B5EF4-FFF2-40B4-BE49-F238E27FC236}">
                <a16:creationId xmlns:a16="http://schemas.microsoft.com/office/drawing/2014/main" id="{580F670A-BFAA-4488-FEA4-0CE651246DD8}"/>
              </a:ext>
            </a:extLst>
          </p:cNvPr>
          <p:cNvSpPr>
            <a:spLocks noGrp="1"/>
          </p:cNvSpPr>
          <p:nvPr>
            <p:ph type="ftr" sz="quarter" idx="4"/>
          </p:nvPr>
        </p:nvSpPr>
        <p:spPr/>
        <p:txBody>
          <a:bodyPr/>
          <a:lstStyle/>
          <a:p>
            <a:r>
              <a:rPr lang="en-US"/>
              <a:t>Amey-STEMAZINGKids Primary Workshop</a:t>
            </a:r>
          </a:p>
        </p:txBody>
      </p:sp>
      <p:sp>
        <p:nvSpPr>
          <p:cNvPr id="8" name="Header Placeholder 7">
            <a:extLst>
              <a:ext uri="{FF2B5EF4-FFF2-40B4-BE49-F238E27FC236}">
                <a16:creationId xmlns:a16="http://schemas.microsoft.com/office/drawing/2014/main" id="{6AE021FF-F538-1372-9206-4AAC51236E96}"/>
              </a:ext>
            </a:extLst>
          </p:cNvPr>
          <p:cNvSpPr>
            <a:spLocks noGrp="1"/>
          </p:cNvSpPr>
          <p:nvPr>
            <p:ph type="hdr" sz="quarter"/>
          </p:nvPr>
        </p:nvSpPr>
        <p:spPr/>
        <p:txBody>
          <a:bodyPr/>
          <a:lstStyle/>
          <a:p>
            <a:r>
              <a:rPr lang="en-US"/>
              <a:t>Exploring Engineering - Fun with Forces</a:t>
            </a:r>
          </a:p>
        </p:txBody>
      </p:sp>
    </p:spTree>
    <p:extLst>
      <p:ext uri="{BB962C8B-B14F-4D97-AF65-F5344CB8AC3E}">
        <p14:creationId xmlns:p14="http://schemas.microsoft.com/office/powerpoint/2010/main" val="1755617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2C4AA-84DC-AD20-BB7E-92EE0B428B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F0CF6A-02A8-6CDD-CAA9-579C843C5DEC}"/>
              </a:ext>
            </a:extLst>
          </p:cNvPr>
          <p:cNvSpPr>
            <a:spLocks noGrp="1" noRot="1" noChangeAspect="1"/>
          </p:cNvSpPr>
          <p:nvPr>
            <p:ph type="sldImg"/>
          </p:nvPr>
        </p:nvSpPr>
        <p:spPr>
          <a:xfrm>
            <a:off x="1141413" y="684213"/>
            <a:ext cx="4575175" cy="2573337"/>
          </a:xfrm>
        </p:spPr>
      </p:sp>
      <p:sp>
        <p:nvSpPr>
          <p:cNvPr id="3" name="Notes Placeholder 2">
            <a:extLst>
              <a:ext uri="{FF2B5EF4-FFF2-40B4-BE49-F238E27FC236}">
                <a16:creationId xmlns:a16="http://schemas.microsoft.com/office/drawing/2014/main" id="{8064E0C2-CD8A-230F-2986-CF2190C70BE7}"/>
              </a:ext>
            </a:extLst>
          </p:cNvPr>
          <p:cNvSpPr>
            <a:spLocks noGrp="1"/>
          </p:cNvSpPr>
          <p:nvPr>
            <p:ph type="body" idx="1"/>
          </p:nvPr>
        </p:nvSpPr>
        <p:spPr>
          <a:xfrm>
            <a:off x="685800" y="3694697"/>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dirty="0">
                <a:latin typeface="+mn-lt"/>
              </a:rPr>
              <a:t>Optional Extra info for questions for Role Model if needed – What is the ?? Bridge in the World right now?</a:t>
            </a:r>
            <a:endParaRPr lang="en-US" sz="1000" i="1" dirty="0">
              <a:latin typeface="+mn-l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i="1" dirty="0">
              <a:latin typeface="+mn-lt"/>
            </a:endParaRPr>
          </a:p>
          <a:p>
            <a:pPr marL="171450" lvl="0" indent="-171450" algn="l" rtl="0">
              <a:spcBef>
                <a:spcPts val="0"/>
              </a:spcBef>
              <a:spcAft>
                <a:spcPts val="0"/>
              </a:spcAft>
              <a:buFont typeface="Arial" panose="020B0604020202020204" pitchFamily="34" charset="0"/>
              <a:buChar char="•"/>
            </a:pPr>
            <a:r>
              <a:rPr lang="en-GB" sz="1000" b="1" dirty="0"/>
              <a:t>Longest</a:t>
            </a:r>
            <a:r>
              <a:rPr lang="en-GB" sz="1000" dirty="0"/>
              <a:t>: The Danyang–Kunshan Grand Bridge in China is a 164.8-kilometre-long (102.4 mi) viaduct on the Beijing–Shanghai High-Speed Railway. It is the longest bridge in the world.</a:t>
            </a:r>
          </a:p>
          <a:p>
            <a:pPr marL="171450" lvl="0" indent="-171450" algn="l" rtl="0">
              <a:spcBef>
                <a:spcPts val="0"/>
              </a:spcBef>
              <a:spcAft>
                <a:spcPts val="0"/>
              </a:spcAft>
              <a:buFont typeface="Arial" panose="020B0604020202020204" pitchFamily="34" charset="0"/>
              <a:buChar char="•"/>
            </a:pPr>
            <a:endParaRPr lang="en-GB" sz="1000" dirty="0"/>
          </a:p>
          <a:p>
            <a:pPr marL="171450" lvl="0" indent="-171450" algn="l" rtl="0">
              <a:spcBef>
                <a:spcPts val="0"/>
              </a:spcBef>
              <a:spcAft>
                <a:spcPts val="0"/>
              </a:spcAft>
              <a:buFont typeface="Arial" panose="020B0604020202020204" pitchFamily="34" charset="0"/>
              <a:buChar char="•"/>
            </a:pPr>
            <a:r>
              <a:rPr lang="en-GB" sz="1000" b="1" dirty="0"/>
              <a:t>Oldest</a:t>
            </a:r>
            <a:r>
              <a:rPr lang="en-GB" sz="1000" dirty="0"/>
              <a:t>: The </a:t>
            </a:r>
            <a:r>
              <a:rPr lang="en-GB" sz="1000" dirty="0" err="1"/>
              <a:t>Arkadiko</a:t>
            </a:r>
            <a:r>
              <a:rPr lang="en-GB" sz="1000" dirty="0"/>
              <a:t> Bridge (also known as the </a:t>
            </a:r>
            <a:r>
              <a:rPr lang="en-GB" sz="1000" dirty="0" err="1"/>
              <a:t>Kazarma</a:t>
            </a:r>
            <a:r>
              <a:rPr lang="en-GB" sz="1000" dirty="0"/>
              <a:t> Bridge) in Argolis, Greece, is considered one of the oldest crossable arch bridges still in existence, dating back to the Mycenaean period around 1300 BCE (over 3000 years old!). Though humanity will have been using bridges for far longer, using falling trees or making bridges out of natural (perishable) materials. </a:t>
            </a:r>
          </a:p>
          <a:p>
            <a:pPr marL="171450" lvl="0" indent="-171450" algn="l" rtl="0">
              <a:spcBef>
                <a:spcPts val="0"/>
              </a:spcBef>
              <a:spcAft>
                <a:spcPts val="0"/>
              </a:spcAft>
              <a:buFont typeface="Arial" panose="020B0604020202020204" pitchFamily="34" charset="0"/>
              <a:buChar char="•"/>
            </a:pPr>
            <a:endParaRPr lang="en-GB" sz="1000" dirty="0"/>
          </a:p>
          <a:p>
            <a:pPr marL="171450" lvl="0" indent="-171450" algn="l" rtl="0">
              <a:spcBef>
                <a:spcPts val="0"/>
              </a:spcBef>
              <a:spcAft>
                <a:spcPts val="0"/>
              </a:spcAft>
              <a:buFont typeface="Arial" panose="020B0604020202020204" pitchFamily="34" charset="0"/>
              <a:buChar char="•"/>
            </a:pPr>
            <a:r>
              <a:rPr lang="en-GB" sz="1000" b="1" dirty="0"/>
              <a:t>Most expensive</a:t>
            </a:r>
            <a:r>
              <a:rPr lang="en-GB" sz="1000" dirty="0"/>
              <a:t>: The most expensive bridge in the world is the Hong Kong-Zhuhai-Macau Bridge (HZMB), costing an estimated $20 billion to build!</a:t>
            </a:r>
          </a:p>
          <a:p>
            <a:pPr marL="171450" lvl="0" indent="-171450" algn="l" rtl="0">
              <a:spcBef>
                <a:spcPts val="0"/>
              </a:spcBef>
              <a:spcAft>
                <a:spcPts val="0"/>
              </a:spcAft>
              <a:buFont typeface="Arial" panose="020B0604020202020204" pitchFamily="34" charset="0"/>
              <a:buChar char="•"/>
            </a:pPr>
            <a:endParaRPr lang="en-GB" sz="1000" dirty="0"/>
          </a:p>
          <a:p>
            <a:pPr marL="171450" lvl="0" indent="-171450" algn="l" rtl="0">
              <a:spcBef>
                <a:spcPts val="0"/>
              </a:spcBef>
              <a:spcAft>
                <a:spcPts val="0"/>
              </a:spcAft>
              <a:buFont typeface="Arial" panose="020B0604020202020204" pitchFamily="34" charset="0"/>
              <a:buChar char="•"/>
            </a:pPr>
            <a:r>
              <a:rPr lang="en-GB" sz="1000" b="1" dirty="0"/>
              <a:t>Tallest</a:t>
            </a:r>
            <a:r>
              <a:rPr lang="en-GB" sz="1000" dirty="0"/>
              <a:t>: </a:t>
            </a:r>
            <a:r>
              <a:rPr lang="en-GB" sz="1000" dirty="0" err="1"/>
              <a:t>Huajiang</a:t>
            </a:r>
            <a:r>
              <a:rPr lang="en-GB" sz="1000" dirty="0"/>
              <a:t> Grand Canyon Bridge, in China measuring 625 meters from the deck to the ground below. It opened in September 2025 and cut the journey time from 2 hours to 1 minute!</a:t>
            </a:r>
            <a:endParaRPr lang="en-GB" sz="1000" dirty="0">
              <a:solidFill>
                <a:srgbClr val="000000"/>
              </a:solidFill>
              <a:effectLst/>
              <a:latin typeface="+mn-lt"/>
            </a:endParaRPr>
          </a:p>
          <a:p>
            <a:endParaRPr lang="en-US" sz="1000" dirty="0">
              <a:latin typeface="+mn-lt"/>
            </a:endParaRPr>
          </a:p>
          <a:p>
            <a:endParaRPr lang="en-US" sz="10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E17C056-92D1-4798-28DC-031D1688ABE8}"/>
              </a:ext>
            </a:extLst>
          </p:cNvPr>
          <p:cNvSpPr>
            <a:spLocks noGrp="1"/>
          </p:cNvSpPr>
          <p:nvPr>
            <p:ph type="sldNum" sz="quarter" idx="5"/>
          </p:nvPr>
        </p:nvSpPr>
        <p:spPr/>
        <p:txBody>
          <a:bodyPr/>
          <a:lstStyle/>
          <a:p>
            <a:fld id="{64F147FF-4918-1640-BAFB-3830B53718AA}" type="slidenum">
              <a:rPr lang="en-US" smtClean="0"/>
              <a:t>11</a:t>
            </a:fld>
            <a:endParaRPr lang="en-US"/>
          </a:p>
        </p:txBody>
      </p:sp>
      <p:sp>
        <p:nvSpPr>
          <p:cNvPr id="7" name="Footer Placeholder 6">
            <a:extLst>
              <a:ext uri="{FF2B5EF4-FFF2-40B4-BE49-F238E27FC236}">
                <a16:creationId xmlns:a16="http://schemas.microsoft.com/office/drawing/2014/main" id="{CB603AF3-8AA8-129A-EB37-E3F8B2599E11}"/>
              </a:ext>
            </a:extLst>
          </p:cNvPr>
          <p:cNvSpPr>
            <a:spLocks noGrp="1"/>
          </p:cNvSpPr>
          <p:nvPr>
            <p:ph type="ftr" sz="quarter" idx="4"/>
          </p:nvPr>
        </p:nvSpPr>
        <p:spPr/>
        <p:txBody>
          <a:bodyPr/>
          <a:lstStyle/>
          <a:p>
            <a:r>
              <a:rPr lang="en-US"/>
              <a:t>Amey-STEMAZINGKids Primary Workshop</a:t>
            </a:r>
          </a:p>
        </p:txBody>
      </p:sp>
      <p:sp>
        <p:nvSpPr>
          <p:cNvPr id="8" name="Header Placeholder 7">
            <a:extLst>
              <a:ext uri="{FF2B5EF4-FFF2-40B4-BE49-F238E27FC236}">
                <a16:creationId xmlns:a16="http://schemas.microsoft.com/office/drawing/2014/main" id="{ED34414A-ABA6-A58B-97B1-26324A9DF2C3}"/>
              </a:ext>
            </a:extLst>
          </p:cNvPr>
          <p:cNvSpPr>
            <a:spLocks noGrp="1"/>
          </p:cNvSpPr>
          <p:nvPr>
            <p:ph type="hdr" sz="quarter"/>
          </p:nvPr>
        </p:nvSpPr>
        <p:spPr/>
        <p:txBody>
          <a:bodyPr/>
          <a:lstStyle/>
          <a:p>
            <a:r>
              <a:rPr lang="en-US"/>
              <a:t>Exploring Engineering - Fun with Forces</a:t>
            </a:r>
          </a:p>
        </p:txBody>
      </p:sp>
    </p:spTree>
    <p:extLst>
      <p:ext uri="{BB962C8B-B14F-4D97-AF65-F5344CB8AC3E}">
        <p14:creationId xmlns:p14="http://schemas.microsoft.com/office/powerpoint/2010/main" val="3191229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6675" y="854075"/>
            <a:ext cx="4184650" cy="2354263"/>
          </a:xfrm>
        </p:spPr>
      </p:sp>
      <p:sp>
        <p:nvSpPr>
          <p:cNvPr id="3" name="Notes Placeholder 2"/>
          <p:cNvSpPr>
            <a:spLocks noGrp="1"/>
          </p:cNvSpPr>
          <p:nvPr>
            <p:ph type="body" idx="1"/>
          </p:nvPr>
        </p:nvSpPr>
        <p:spPr>
          <a:xfrm>
            <a:off x="685800" y="3603625"/>
            <a:ext cx="5486400" cy="3600450"/>
          </a:xfrm>
        </p:spPr>
        <p:txBody>
          <a:bodyPr/>
          <a:lstStyle/>
          <a:p>
            <a:r>
              <a:rPr lang="en-US" sz="1000" b="1" dirty="0">
                <a:latin typeface="Arial" panose="020B0604020202020204" pitchFamily="34" charset="0"/>
                <a:cs typeface="Arial" panose="020B0604020202020204" pitchFamily="34" charset="0"/>
              </a:rPr>
              <a:t>(1min) - We love STEM! – Who knows what STEM stands for?</a:t>
            </a:r>
          </a:p>
          <a:p>
            <a:endParaRPr lang="en-US" sz="1000" b="1" dirty="0">
              <a:latin typeface="Arial" panose="020B0604020202020204" pitchFamily="34" charset="0"/>
              <a:cs typeface="Arial" panose="020B0604020202020204" pitchFamily="34" charset="0"/>
            </a:endParaRPr>
          </a:p>
          <a:p>
            <a:r>
              <a:rPr lang="en-US" sz="1000" b="0" dirty="0">
                <a:latin typeface="Arial" panose="020B0604020202020204" pitchFamily="34" charset="0"/>
                <a:cs typeface="Arial" panose="020B0604020202020204" pitchFamily="34" charset="0"/>
              </a:rPr>
              <a:t>STEM is the combination of Science, Technology, Engineering &amp; </a:t>
            </a:r>
            <a:r>
              <a:rPr lang="en-US" sz="1000" b="0" dirty="0" err="1">
                <a:latin typeface="Arial" panose="020B0604020202020204" pitchFamily="34" charset="0"/>
                <a:cs typeface="Arial" panose="020B0604020202020204" pitchFamily="34" charset="0"/>
              </a:rPr>
              <a:t>Maths</a:t>
            </a:r>
            <a:r>
              <a:rPr lang="en-US" sz="1000" b="0" dirty="0">
                <a:latin typeface="Arial" panose="020B0604020202020204" pitchFamily="34" charset="0"/>
                <a:cs typeface="Arial" panose="020B0604020202020204" pitchFamily="34" charset="0"/>
              </a:rPr>
              <a:t> and it’s the combination of all these subjects that is super important in our world because everything we rely on in our lives is connected to STEM in some way.</a:t>
            </a:r>
          </a:p>
          <a:p>
            <a:endParaRPr lang="en-US" sz="1000" b="0" dirty="0">
              <a:latin typeface="Arial" panose="020B0604020202020204" pitchFamily="34" charset="0"/>
              <a:cs typeface="Arial" panose="020B0604020202020204" pitchFamily="34" charset="0"/>
            </a:endParaRPr>
          </a:p>
          <a:p>
            <a:r>
              <a:rPr lang="en-US" sz="1000" b="0" dirty="0">
                <a:latin typeface="Arial" panose="020B0604020202020204" pitchFamily="34" charset="0"/>
                <a:cs typeface="Arial" panose="020B0604020202020204" pitchFamily="34" charset="0"/>
              </a:rPr>
              <a:t>People who work in STEM jobs are real-life Superheroes because they save lives and improve the world around us.</a:t>
            </a:r>
          </a:p>
          <a:p>
            <a:endParaRPr lang="en-US" sz="10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latin typeface="Arial" panose="020B0604020202020204" pitchFamily="34" charset="0"/>
                <a:cs typeface="Arial" panose="020B0604020202020204" pitchFamily="34" charset="0"/>
              </a:rPr>
              <a:t>It is using STEM skills, like science, </a:t>
            </a:r>
            <a:r>
              <a:rPr lang="en-US" sz="1000" b="0" dirty="0" err="1">
                <a:latin typeface="Arial" panose="020B0604020202020204" pitchFamily="34" charset="0"/>
                <a:cs typeface="Arial" panose="020B0604020202020204" pitchFamily="34" charset="0"/>
              </a:rPr>
              <a:t>maths</a:t>
            </a:r>
            <a:r>
              <a:rPr lang="en-US" sz="1000" b="0" dirty="0">
                <a:latin typeface="Arial" panose="020B0604020202020204" pitchFamily="34" charset="0"/>
                <a:cs typeface="Arial" panose="020B0604020202020204" pitchFamily="34" charset="0"/>
              </a:rPr>
              <a:t>, creativity and teamwork that you learn at school, that enables us to turn our ideas and dreams into something real - to create solutions to problems that make the world a better place.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dirty="0">
              <a:latin typeface="Arial" panose="020B0604020202020204" pitchFamily="34" charset="0"/>
              <a:cs typeface="Arial" panose="020B0604020202020204" pitchFamily="34" charset="0"/>
            </a:endParaRPr>
          </a:p>
          <a:p>
            <a:r>
              <a:rPr lang="en-US" sz="1000" b="0" dirty="0">
                <a:latin typeface="Arial" panose="020B0604020202020204" pitchFamily="34" charset="0"/>
                <a:cs typeface="Arial" panose="020B0604020202020204" pitchFamily="34" charset="0"/>
              </a:rPr>
              <a:t>Amey and STEMAZING have collaborated to bring you a super-fun </a:t>
            </a:r>
            <a:r>
              <a:rPr lang="en-US" sz="1000" b="0" dirty="0" err="1">
                <a:latin typeface="Arial" panose="020B0604020202020204" pitchFamily="34" charset="0"/>
                <a:cs typeface="Arial" panose="020B0604020202020204" pitchFamily="34" charset="0"/>
              </a:rPr>
              <a:t>STEMAZINGKids</a:t>
            </a:r>
            <a:r>
              <a:rPr lang="en-US" sz="1000" b="0" dirty="0">
                <a:latin typeface="Arial" panose="020B0604020202020204" pitchFamily="34" charset="0"/>
                <a:cs typeface="Arial" panose="020B0604020202020204" pitchFamily="34" charset="0"/>
              </a:rPr>
              <a:t> session. Today we are going to focus on a small part of STEM that involves how we make life easier and better for humans by understanding the science of Forces.</a:t>
            </a:r>
          </a:p>
          <a:p>
            <a:endParaRPr lang="en-US" sz="1000" b="1"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Let’s get started!</a:t>
            </a:r>
          </a:p>
        </p:txBody>
      </p:sp>
      <p:sp>
        <p:nvSpPr>
          <p:cNvPr id="5" name="Slide Number Placeholder 4"/>
          <p:cNvSpPr>
            <a:spLocks noGrp="1"/>
          </p:cNvSpPr>
          <p:nvPr>
            <p:ph type="sldNum" sz="quarter" idx="5"/>
          </p:nvPr>
        </p:nvSpPr>
        <p:spPr/>
        <p:txBody>
          <a:bodyPr/>
          <a:lstStyle/>
          <a:p>
            <a:fld id="{64F147FF-4918-1640-BAFB-3830B53718AA}" type="slidenum">
              <a:rPr lang="en-US" smtClean="0"/>
              <a:t>2</a:t>
            </a:fld>
            <a:endParaRPr lang="en-US"/>
          </a:p>
        </p:txBody>
      </p:sp>
      <p:sp>
        <p:nvSpPr>
          <p:cNvPr id="7" name="Footer Placeholder 6">
            <a:extLst>
              <a:ext uri="{FF2B5EF4-FFF2-40B4-BE49-F238E27FC236}">
                <a16:creationId xmlns:a16="http://schemas.microsoft.com/office/drawing/2014/main" id="{FF6F4148-B748-9599-6B37-1C38C736552E}"/>
              </a:ext>
            </a:extLst>
          </p:cNvPr>
          <p:cNvSpPr>
            <a:spLocks noGrp="1"/>
          </p:cNvSpPr>
          <p:nvPr>
            <p:ph type="ftr" sz="quarter" idx="4"/>
          </p:nvPr>
        </p:nvSpPr>
        <p:spPr/>
        <p:txBody>
          <a:bodyPr/>
          <a:lstStyle/>
          <a:p>
            <a:r>
              <a:rPr lang="en-US"/>
              <a:t>Amey-STEMAZINGKids Primary Workshop</a:t>
            </a:r>
          </a:p>
        </p:txBody>
      </p:sp>
      <p:sp>
        <p:nvSpPr>
          <p:cNvPr id="8" name="Header Placeholder 7">
            <a:extLst>
              <a:ext uri="{FF2B5EF4-FFF2-40B4-BE49-F238E27FC236}">
                <a16:creationId xmlns:a16="http://schemas.microsoft.com/office/drawing/2014/main" id="{C1663875-5FF9-E9FC-47B3-11BFCB03E54D}"/>
              </a:ext>
            </a:extLst>
          </p:cNvPr>
          <p:cNvSpPr>
            <a:spLocks noGrp="1"/>
          </p:cNvSpPr>
          <p:nvPr>
            <p:ph type="hdr" sz="quarter"/>
          </p:nvPr>
        </p:nvSpPr>
        <p:spPr/>
        <p:txBody>
          <a:bodyPr/>
          <a:lstStyle/>
          <a:p>
            <a:r>
              <a:rPr lang="en-US"/>
              <a:t>Exploring Engineering - Fun with Forces</a:t>
            </a:r>
          </a:p>
        </p:txBody>
      </p:sp>
    </p:spTree>
    <p:extLst>
      <p:ext uri="{BB962C8B-B14F-4D97-AF65-F5344CB8AC3E}">
        <p14:creationId xmlns:p14="http://schemas.microsoft.com/office/powerpoint/2010/main" val="679722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684213"/>
            <a:ext cx="3981450" cy="2239962"/>
          </a:xfrm>
        </p:spPr>
      </p:sp>
      <p:sp>
        <p:nvSpPr>
          <p:cNvPr id="3" name="Notes Placeholder 2"/>
          <p:cNvSpPr>
            <a:spLocks noGrp="1"/>
          </p:cNvSpPr>
          <p:nvPr>
            <p:ph type="body" idx="1"/>
          </p:nvPr>
        </p:nvSpPr>
        <p:spPr>
          <a:xfrm>
            <a:off x="685800" y="3421981"/>
            <a:ext cx="5486400" cy="3600450"/>
          </a:xfrm>
        </p:spPr>
        <p:txBody>
          <a:bodyPr/>
          <a:lstStyle/>
          <a:p>
            <a:r>
              <a:rPr lang="en-US" sz="1000" b="1" dirty="0">
                <a:latin typeface="Arial" panose="020B0604020202020204" pitchFamily="34" charset="0"/>
                <a:cs typeface="Arial" panose="020B0604020202020204" pitchFamily="34" charset="0"/>
              </a:rPr>
              <a:t>(2 mins) </a:t>
            </a:r>
            <a:r>
              <a:rPr lang="en-US" sz="1000" dirty="0">
                <a:latin typeface="Arial" panose="020B0604020202020204" pitchFamily="34" charset="0"/>
                <a:cs typeface="Arial" panose="020B0604020202020204" pitchFamily="34" charset="0"/>
              </a:rPr>
              <a:t>– (Briefly introduce yourself at the level that an 8-year-old would understand)</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E.g. First let me do a </a:t>
            </a:r>
            <a:r>
              <a:rPr lang="en-US" sz="1000" i="0" dirty="0">
                <a:latin typeface="Arial" panose="020B0604020202020204" pitchFamily="34" charset="0"/>
                <a:cs typeface="Arial" panose="020B0604020202020204" pitchFamily="34" charset="0"/>
              </a:rPr>
              <a:t>quick intro to me - I’m an engineer - Engineers are creative problem-solvers – people often think Engineers always wear a hard hat and work with spanners – I don’t do this! I use my STEM skills to design new things that help improve people’s lives and help make the world a better place. I love being creative and working in teams. I am a mum and also have a dog called Isla. My </a:t>
            </a:r>
            <a:r>
              <a:rPr lang="en-US" sz="1000" i="0" dirty="0" err="1">
                <a:latin typeface="Arial" panose="020B0604020202020204" pitchFamily="34" charset="0"/>
                <a:cs typeface="Arial" panose="020B0604020202020204" pitchFamily="34" charset="0"/>
              </a:rPr>
              <a:t>favourite</a:t>
            </a:r>
            <a:r>
              <a:rPr lang="en-US" sz="1000" i="0" dirty="0">
                <a:latin typeface="Arial" panose="020B0604020202020204" pitchFamily="34" charset="0"/>
                <a:cs typeface="Arial" panose="020B0604020202020204" pitchFamily="34" charset="0"/>
              </a:rPr>
              <a:t> project was designing a new wheelchair for children with disabilities. Fun fact – I have worked in Thailand for my job!</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(We are aiming for Connection before Education – tell them a bit about you as a person, your key characteristics like being curious, creative </a:t>
            </a:r>
            <a:r>
              <a:rPr lang="en-US" sz="1000" dirty="0" err="1">
                <a:latin typeface="Arial" panose="020B0604020202020204" pitchFamily="34" charset="0"/>
                <a:cs typeface="Arial" panose="020B0604020202020204" pitchFamily="34" charset="0"/>
              </a:rPr>
              <a:t>etc</a:t>
            </a:r>
            <a:r>
              <a:rPr lang="en-US" sz="1000" dirty="0">
                <a:latin typeface="Arial" panose="020B0604020202020204" pitchFamily="34" charset="0"/>
                <a:cs typeface="Arial" panose="020B0604020202020204" pitchFamily="34" charset="0"/>
              </a:rPr>
              <a:t> – what do you love about your day job, but also what do you love doing outside of work, do you have children / pets? When you were at Primary School, what did you want to be when you grew up, any fun facts about you that you can share?)</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Write your own notes here:</a:t>
            </a:r>
          </a:p>
        </p:txBody>
      </p:sp>
      <p:sp>
        <p:nvSpPr>
          <p:cNvPr id="5" name="Slide Number Placeholder 4"/>
          <p:cNvSpPr>
            <a:spLocks noGrp="1"/>
          </p:cNvSpPr>
          <p:nvPr>
            <p:ph type="sldNum" sz="quarter" idx="5"/>
          </p:nvPr>
        </p:nvSpPr>
        <p:spPr/>
        <p:txBody>
          <a:bodyPr/>
          <a:lstStyle/>
          <a:p>
            <a:fld id="{64F147FF-4918-1640-BAFB-3830B53718AA}" type="slidenum">
              <a:rPr lang="en-US" smtClean="0"/>
              <a:t>3</a:t>
            </a:fld>
            <a:endParaRPr lang="en-US"/>
          </a:p>
        </p:txBody>
      </p:sp>
      <p:sp>
        <p:nvSpPr>
          <p:cNvPr id="7" name="Footer Placeholder 6">
            <a:extLst>
              <a:ext uri="{FF2B5EF4-FFF2-40B4-BE49-F238E27FC236}">
                <a16:creationId xmlns:a16="http://schemas.microsoft.com/office/drawing/2014/main" id="{8722CDFA-41F3-6E01-ACCC-403C16A2AF5A}"/>
              </a:ext>
            </a:extLst>
          </p:cNvPr>
          <p:cNvSpPr>
            <a:spLocks noGrp="1"/>
          </p:cNvSpPr>
          <p:nvPr>
            <p:ph type="ftr" sz="quarter" idx="4"/>
          </p:nvPr>
        </p:nvSpPr>
        <p:spPr/>
        <p:txBody>
          <a:bodyPr/>
          <a:lstStyle/>
          <a:p>
            <a:r>
              <a:rPr lang="en-US"/>
              <a:t>Amey-STEMAZINGKids Primary Workshop</a:t>
            </a:r>
          </a:p>
        </p:txBody>
      </p:sp>
      <p:sp>
        <p:nvSpPr>
          <p:cNvPr id="8" name="Header Placeholder 7">
            <a:extLst>
              <a:ext uri="{FF2B5EF4-FFF2-40B4-BE49-F238E27FC236}">
                <a16:creationId xmlns:a16="http://schemas.microsoft.com/office/drawing/2014/main" id="{0830F276-B87D-18CC-E99A-9D6216D4411D}"/>
              </a:ext>
            </a:extLst>
          </p:cNvPr>
          <p:cNvSpPr>
            <a:spLocks noGrp="1"/>
          </p:cNvSpPr>
          <p:nvPr>
            <p:ph type="hdr" sz="quarter"/>
          </p:nvPr>
        </p:nvSpPr>
        <p:spPr/>
        <p:txBody>
          <a:bodyPr/>
          <a:lstStyle/>
          <a:p>
            <a:r>
              <a:rPr lang="en-US"/>
              <a:t>Exploring Engineering - Fun with Forces</a:t>
            </a:r>
          </a:p>
        </p:txBody>
      </p:sp>
    </p:spTree>
    <p:extLst>
      <p:ext uri="{BB962C8B-B14F-4D97-AF65-F5344CB8AC3E}">
        <p14:creationId xmlns:p14="http://schemas.microsoft.com/office/powerpoint/2010/main" val="1521258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84338" y="633413"/>
            <a:ext cx="3487737" cy="1962150"/>
          </a:xfrm>
        </p:spPr>
      </p:sp>
      <p:sp>
        <p:nvSpPr>
          <p:cNvPr id="3" name="Notes Placeholder 2"/>
          <p:cNvSpPr>
            <a:spLocks noGrp="1"/>
          </p:cNvSpPr>
          <p:nvPr>
            <p:ph type="body" idx="1"/>
          </p:nvPr>
        </p:nvSpPr>
        <p:spPr>
          <a:xfrm>
            <a:off x="436354" y="2771774"/>
            <a:ext cx="5983704" cy="60674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dirty="0">
                <a:solidFill>
                  <a:srgbClr val="000000"/>
                </a:solidFill>
                <a:effectLst/>
                <a:latin typeface="Arial" panose="020B0604020202020204" pitchFamily="34" charset="0"/>
                <a:cs typeface="Arial" panose="020B0604020202020204" pitchFamily="34" charset="0"/>
              </a:rPr>
              <a:t>(10 min) – </a:t>
            </a:r>
            <a:r>
              <a:rPr lang="en-GB" sz="900" b="0" dirty="0">
                <a:solidFill>
                  <a:srgbClr val="000000"/>
                </a:solidFill>
                <a:effectLst/>
                <a:latin typeface="Arial" panose="020B0604020202020204" pitchFamily="34" charset="0"/>
                <a:cs typeface="Arial" panose="020B0604020202020204" pitchFamily="34" charset="0"/>
              </a:rPr>
              <a:t>Paper bridge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i="0" u="none" strike="noStrike" dirty="0">
                <a:solidFill>
                  <a:srgbClr val="000000"/>
                </a:solidFill>
                <a:effectLst/>
                <a:latin typeface="Arial" panose="020B0604020202020204" pitchFamily="34" charset="0"/>
                <a:cs typeface="Arial" panose="020B0604020202020204" pitchFamily="34" charset="0"/>
              </a:rPr>
              <a:t>People in STEM use science, technology, engineering, maths and creativity to improve the world. One example engineers work on is bridges. </a:t>
            </a:r>
            <a:r>
              <a:rPr lang="en-GB" sz="900" b="1" i="0" u="none" strike="noStrike" dirty="0">
                <a:solidFill>
                  <a:srgbClr val="000000"/>
                </a:solidFill>
                <a:effectLst/>
                <a:latin typeface="Arial" panose="020B0604020202020204" pitchFamily="34" charset="0"/>
                <a:cs typeface="Arial" panose="020B0604020202020204" pitchFamily="34" charset="0"/>
              </a:rPr>
              <a:t>Bridges have to be strong and stable</a:t>
            </a:r>
            <a:r>
              <a:rPr lang="en-GB" sz="900" b="0" i="0" u="none" strike="noStrike" dirty="0">
                <a:solidFill>
                  <a:srgbClr val="000000"/>
                </a:solidFill>
                <a:effectLst/>
                <a:latin typeface="Arial" panose="020B0604020202020204" pitchFamily="34" charset="0"/>
                <a:cs typeface="Arial" panose="020B0604020202020204" pitchFamily="34" charset="0"/>
              </a:rPr>
              <a:t>. </a:t>
            </a:r>
            <a:r>
              <a:rPr lang="en-GB" sz="900" b="1" i="0" u="none" strike="noStrike" dirty="0">
                <a:solidFill>
                  <a:srgbClr val="000000"/>
                </a:solidFill>
                <a:effectLst/>
                <a:latin typeface="Arial" panose="020B0604020202020204" pitchFamily="34" charset="0"/>
                <a:cs typeface="Arial" panose="020B0604020202020204" pitchFamily="34" charset="0"/>
              </a:rPr>
              <a:t>This needs an understanding of forces to design and build them to be safe for people and the planet.</a:t>
            </a:r>
            <a:endParaRPr lang="en-GB" sz="900" b="0" dirty="0">
              <a:solidFill>
                <a:srgbClr val="000000"/>
              </a:solidFill>
              <a:effectLst/>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lang="en-GB" sz="900" dirty="0">
              <a:solidFill>
                <a:srgbClr val="000000"/>
              </a:solidFill>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GB" sz="900" b="0" kern="1200" dirty="0">
                <a:solidFill>
                  <a:srgbClr val="000000"/>
                </a:solidFill>
                <a:effectLst/>
                <a:latin typeface="Arial" panose="020B0604020202020204" pitchFamily="34" charset="0"/>
                <a:cs typeface="Arial" panose="020B0604020202020204" pitchFamily="34" charset="0"/>
              </a:rPr>
              <a:t>Straight into </a:t>
            </a:r>
            <a:r>
              <a:rPr lang="en-GB" sz="900" b="0" kern="1200" dirty="0">
                <a:solidFill>
                  <a:schemeClr val="tx1"/>
                </a:solidFill>
                <a:effectLst/>
                <a:latin typeface="Arial" panose="020B0604020202020204" pitchFamily="34" charset="0"/>
                <a:cs typeface="Arial" panose="020B0604020202020204" pitchFamily="34" charset="0"/>
              </a:rPr>
              <a:t>i</a:t>
            </a:r>
            <a:r>
              <a:rPr lang="en-GB" sz="900" kern="1200" dirty="0">
                <a:solidFill>
                  <a:schemeClr val="tx1"/>
                </a:solidFill>
                <a:effectLst/>
                <a:latin typeface="Arial" panose="020B0604020202020204" pitchFamily="34" charset="0"/>
                <a:cs typeface="Arial" panose="020B0604020202020204" pitchFamily="34" charset="0"/>
              </a:rPr>
              <a:t>ce breaker – Paper bridge activity – Groups of 4.</a:t>
            </a:r>
          </a:p>
          <a:p>
            <a:pPr marR="0" lvl="0" algn="l" defTabSz="914400" rtl="0" eaLnBrk="1" fontAlgn="auto" latinLnBrk="0" hangingPunct="1">
              <a:lnSpc>
                <a:spcPct val="100000"/>
              </a:lnSpc>
              <a:spcBef>
                <a:spcPts val="0"/>
              </a:spcBef>
              <a:spcAft>
                <a:spcPts val="0"/>
              </a:spcAft>
              <a:buClrTx/>
              <a:buSzTx/>
              <a:tabLst/>
              <a:defRPr/>
            </a:pPr>
            <a:r>
              <a:rPr lang="en-GB" sz="900" kern="1200" dirty="0">
                <a:solidFill>
                  <a:schemeClr val="tx1"/>
                </a:solidFill>
                <a:effectLst/>
                <a:latin typeface="Arial" panose="020B0604020202020204" pitchFamily="34" charset="0"/>
                <a:cs typeface="Arial" panose="020B0604020202020204" pitchFamily="34" charset="0"/>
              </a:rPr>
              <a:t>Give out resources – pile of books, 15cm ruler (teacher), 1-piece A4 paper and 20 paperclips per group. Then talk them through the steps below:</a:t>
            </a:r>
          </a:p>
          <a:p>
            <a:pPr marR="0" lvl="0" algn="l" defTabSz="914400" rtl="0" eaLnBrk="1" fontAlgn="auto" latinLnBrk="0" hangingPunct="1">
              <a:lnSpc>
                <a:spcPct val="100000"/>
              </a:lnSpc>
              <a:spcBef>
                <a:spcPts val="0"/>
              </a:spcBef>
              <a:spcAft>
                <a:spcPts val="0"/>
              </a:spcAft>
              <a:buClrTx/>
              <a:buSzTx/>
              <a:tabLst/>
              <a:defRPr/>
            </a:pPr>
            <a:endParaRPr lang="en-GB" sz="900" kern="1200" dirty="0">
              <a:solidFill>
                <a:schemeClr val="tx1"/>
              </a:solidFill>
              <a:effectLst/>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900" kern="1200" dirty="0">
                <a:solidFill>
                  <a:schemeClr val="tx1"/>
                </a:solidFill>
                <a:effectLst/>
                <a:latin typeface="Arial" panose="020B0604020202020204" pitchFamily="34" charset="0"/>
                <a:cs typeface="Arial" panose="020B0604020202020204" pitchFamily="34" charset="0"/>
              </a:rPr>
              <a:t>Make the valley that your bridge is going to span (cliff book edges 15cm apart – length of short ruler)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900" kern="1200" dirty="0">
                <a:solidFill>
                  <a:schemeClr val="tx1"/>
                </a:solidFill>
                <a:effectLst/>
                <a:latin typeface="Arial" panose="020B0604020202020204" pitchFamily="34" charset="0"/>
                <a:cs typeface="Arial" panose="020B0604020202020204" pitchFamily="34" charset="0"/>
              </a:rPr>
              <a:t>Fold paper in half like making a card and carefully balance it over the books to span the valley. This is called a Beam Bridge – just a flat bridge.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900" kern="1200" dirty="0">
                <a:solidFill>
                  <a:schemeClr val="tx1"/>
                </a:solidFill>
                <a:effectLst/>
                <a:latin typeface="Arial" panose="020B0604020202020204" pitchFamily="34" charset="0"/>
                <a:cs typeface="Arial" panose="020B0604020202020204" pitchFamily="34" charset="0"/>
              </a:rPr>
              <a:t>Carefully – taking it in turns as a team – add one paperclip at a time to see how strong your bridge is. We are testing to destruction which is something we sometimes do in engineering to help us understand the limits of something we have designed! When you bridge collapses that is how strong it is – how many paperclips did yours take before it collapsed?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900" kern="1200" dirty="0">
                <a:solidFill>
                  <a:schemeClr val="tx1"/>
                </a:solidFill>
                <a:effectLst/>
                <a:latin typeface="Arial" panose="020B0604020202020204" pitchFamily="34" charset="0"/>
                <a:cs typeface="Arial" panose="020B0604020202020204" pitchFamily="34" charset="0"/>
              </a:rPr>
              <a:t>Now take the same piece of paper and carefully fold the long edge sides up to make it like a half box shape – this is called a Girder Bridge.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900" kern="1200" dirty="0">
                <a:solidFill>
                  <a:schemeClr val="tx1"/>
                </a:solidFill>
                <a:effectLst/>
                <a:latin typeface="Arial" panose="020B0604020202020204" pitchFamily="34" charset="0"/>
                <a:cs typeface="Arial" panose="020B0604020202020204" pitchFamily="34" charset="0"/>
              </a:rPr>
              <a:t>Balance this over the valley again and take it in turns to load paperclips one at a time – How many can this design of bridge take? (They may need to find other things to load with such as pencils, rubbers etc)</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900" kern="1200" dirty="0">
                <a:solidFill>
                  <a:schemeClr val="tx1"/>
                </a:solidFill>
                <a:effectLst/>
                <a:latin typeface="Arial" panose="020B0604020202020204" pitchFamily="34" charset="0"/>
                <a:cs typeface="Arial" panose="020B0604020202020204" pitchFamily="34" charset="0"/>
              </a:rPr>
              <a:t>Isn’t that amazing – we haven’t changed the material or thickness of the bridge – it is still just a single piece of paper, but by changing its shape very slightly we improved its strength significantly so it could withstand a lot more force. This is MATHS IN ACTION as you learn about shapes in maths and different shapes have different properties that we use in engineering design.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dirty="0">
                <a:solidFill>
                  <a:schemeClr val="tx1"/>
                </a:solidFill>
                <a:effectLst/>
                <a:latin typeface="Arial" panose="020B0604020202020204" pitchFamily="34" charset="0"/>
                <a:cs typeface="Arial" panose="020B0604020202020204" pitchFamily="34" charset="0"/>
              </a:rPr>
              <a:t>Discussion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900" kern="1200" dirty="0">
                <a:solidFill>
                  <a:schemeClr val="tx1"/>
                </a:solidFill>
                <a:effectLst/>
                <a:latin typeface="Arial" panose="020B0604020202020204" pitchFamily="34" charset="0"/>
                <a:cs typeface="Arial" panose="020B0604020202020204" pitchFamily="34" charset="0"/>
              </a:rPr>
              <a:t>What are the forces acting on a bridge?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kern="1200" dirty="0">
                <a:solidFill>
                  <a:schemeClr val="tx1"/>
                </a:solidFill>
                <a:effectLst/>
                <a:latin typeface="Arial" panose="020B0604020202020204" pitchFamily="34" charset="0"/>
                <a:cs typeface="Arial" panose="020B0604020202020204" pitchFamily="34" charset="0"/>
              </a:rPr>
              <a:t>Weight due to the force of gravity – the bridge’s self weight, weight of anything on the bridge like people, vehicles, even snow! Plus forces due to other things like wind.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900" kern="1200" dirty="0">
                <a:solidFill>
                  <a:schemeClr val="tx1"/>
                </a:solidFill>
                <a:effectLst/>
                <a:latin typeface="Arial" panose="020B0604020202020204" pitchFamily="34" charset="0"/>
                <a:cs typeface="Arial" panose="020B0604020202020204" pitchFamily="34" charset="0"/>
              </a:rPr>
              <a:t>How can we engineer a bridge to be stable and strong?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kern="1200" dirty="0">
                <a:solidFill>
                  <a:schemeClr val="tx1"/>
                </a:solidFill>
                <a:effectLst/>
                <a:latin typeface="Arial" panose="020B0604020202020204" pitchFamily="34" charset="0"/>
                <a:cs typeface="Arial" panose="020B0604020202020204" pitchFamily="34" charset="0"/>
              </a:rPr>
              <a:t>Just like you have done today – we can engineer the bridge design by choosing a shape that is strong – like a girder shape. </a:t>
            </a:r>
            <a:r>
              <a:rPr lang="en-GB" sz="900" dirty="0">
                <a:latin typeface="Arial" panose="020B0604020202020204" pitchFamily="34" charset="0"/>
                <a:cs typeface="Arial" panose="020B0604020202020204" pitchFamily="34" charset="0"/>
              </a:rPr>
              <a:t>C</a:t>
            </a:r>
            <a:r>
              <a:rPr lang="en-GB" sz="900" kern="1200" dirty="0">
                <a:solidFill>
                  <a:schemeClr val="tx1"/>
                </a:solidFill>
                <a:effectLst/>
                <a:latin typeface="Arial" panose="020B0604020202020204" pitchFamily="34" charset="0"/>
                <a:cs typeface="Arial" panose="020B0604020202020204" pitchFamily="34" charset="0"/>
              </a:rPr>
              <a:t>onnected triangles are also very strong shapes. That’s called a Truss. We can also choose strong materials – so in real life we don’t make bridges from paper! We make them from concrete, steel, stone and other strong materials. We also have to ensure the forces are balanced so the bridge is stable and doesn’t topple over!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dirty="0">
                <a:solidFill>
                  <a:srgbClr val="000000"/>
                </a:solidFill>
                <a:effectLst/>
                <a:latin typeface="Arial" panose="020B0604020202020204" pitchFamily="34" charset="0"/>
                <a:cs typeface="Arial" panose="020B0604020202020204" pitchFamily="34" charset="0"/>
              </a:rPr>
              <a:t>Key STEM message - </a:t>
            </a:r>
            <a:r>
              <a:rPr lang="en-GB" sz="900" kern="1200" dirty="0">
                <a:solidFill>
                  <a:schemeClr val="tx1"/>
                </a:solidFill>
                <a:effectLst/>
                <a:latin typeface="Arial" panose="020B0604020202020204" pitchFamily="34" charset="0"/>
                <a:cs typeface="Arial" panose="020B0604020202020204" pitchFamily="34" charset="0"/>
              </a:rPr>
              <a:t>We can use maths in engineering design to make things safe and strong. Engineers use different shapes when designing and building things, like bridges, to resist forces that want to break them. You learn about different shapes in Maths. In real life engineering we can use different shapes in the things we design to create the outcome we need. Like making something light or flexible or strong. </a:t>
            </a:r>
            <a:r>
              <a:rPr lang="en-GB" sz="900" b="1" kern="1200" dirty="0">
                <a:solidFill>
                  <a:schemeClr val="tx1"/>
                </a:solidFill>
                <a:effectLst/>
                <a:latin typeface="Arial" panose="020B0604020202020204" pitchFamily="34" charset="0"/>
                <a:cs typeface="Arial" panose="020B0604020202020204" pitchFamily="34" charset="0"/>
              </a:rPr>
              <a:t>We can make something stronger by changing its shape.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dirty="0">
              <a:solidFill>
                <a:srgbClr val="000000"/>
              </a:solidFill>
              <a:effectLst/>
              <a:latin typeface="Arial" panose="020B0604020202020204" pitchFamily="34" charset="0"/>
              <a:cs typeface="Arial" panose="020B0604020202020204" pitchFamily="34" charset="0"/>
            </a:endParaRPr>
          </a:p>
          <a:p>
            <a:endParaRPr lang="en-US" sz="9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fld id="{64F147FF-4918-1640-BAFB-3830B53718AA}" type="slidenum">
              <a:rPr lang="en-US" smtClean="0"/>
              <a:t>4</a:t>
            </a:fld>
            <a:endParaRPr lang="en-US"/>
          </a:p>
        </p:txBody>
      </p:sp>
      <p:sp>
        <p:nvSpPr>
          <p:cNvPr id="7" name="Footer Placeholder 6">
            <a:extLst>
              <a:ext uri="{FF2B5EF4-FFF2-40B4-BE49-F238E27FC236}">
                <a16:creationId xmlns:a16="http://schemas.microsoft.com/office/drawing/2014/main" id="{4A63BE40-3D93-5223-B68A-3083DA435975}"/>
              </a:ext>
            </a:extLst>
          </p:cNvPr>
          <p:cNvSpPr>
            <a:spLocks noGrp="1"/>
          </p:cNvSpPr>
          <p:nvPr>
            <p:ph type="ftr" sz="quarter" idx="4"/>
          </p:nvPr>
        </p:nvSpPr>
        <p:spPr/>
        <p:txBody>
          <a:bodyPr/>
          <a:lstStyle/>
          <a:p>
            <a:r>
              <a:rPr lang="en-US"/>
              <a:t>Amey-STEMAZINGKids Primary Workshop</a:t>
            </a:r>
          </a:p>
        </p:txBody>
      </p:sp>
      <p:sp>
        <p:nvSpPr>
          <p:cNvPr id="8" name="Header Placeholder 7">
            <a:extLst>
              <a:ext uri="{FF2B5EF4-FFF2-40B4-BE49-F238E27FC236}">
                <a16:creationId xmlns:a16="http://schemas.microsoft.com/office/drawing/2014/main" id="{76DA7835-55A9-3AC3-97EC-C2217BD2947C}"/>
              </a:ext>
            </a:extLst>
          </p:cNvPr>
          <p:cNvSpPr>
            <a:spLocks noGrp="1"/>
          </p:cNvSpPr>
          <p:nvPr>
            <p:ph type="hdr" sz="quarter"/>
          </p:nvPr>
        </p:nvSpPr>
        <p:spPr/>
        <p:txBody>
          <a:bodyPr/>
          <a:lstStyle/>
          <a:p>
            <a:r>
              <a:rPr lang="en-US"/>
              <a:t>Exploring Engineering - Fun with Forces</a:t>
            </a:r>
          </a:p>
        </p:txBody>
      </p:sp>
    </p:spTree>
    <p:extLst>
      <p:ext uri="{BB962C8B-B14F-4D97-AF65-F5344CB8AC3E}">
        <p14:creationId xmlns:p14="http://schemas.microsoft.com/office/powerpoint/2010/main" val="1877934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684213"/>
            <a:ext cx="4575175" cy="2573337"/>
          </a:xfrm>
        </p:spPr>
      </p:sp>
      <p:sp>
        <p:nvSpPr>
          <p:cNvPr id="3" name="Notes Placeholder 2"/>
          <p:cNvSpPr>
            <a:spLocks noGrp="1"/>
          </p:cNvSpPr>
          <p:nvPr>
            <p:ph type="body" idx="1"/>
          </p:nvPr>
        </p:nvSpPr>
        <p:spPr>
          <a:xfrm>
            <a:off x="685800" y="3710739"/>
            <a:ext cx="5486400" cy="3600450"/>
          </a:xfrm>
        </p:spPr>
        <p:txBody>
          <a:bodyPr/>
          <a:lstStyle/>
          <a:p>
            <a:r>
              <a:rPr lang="en-US" sz="1000" b="1" dirty="0">
                <a:latin typeface="Arial" panose="020B0604020202020204" pitchFamily="34" charset="0"/>
                <a:cs typeface="Arial" panose="020B0604020202020204" pitchFamily="34" charset="0"/>
              </a:rPr>
              <a:t>(4 mins) </a:t>
            </a:r>
            <a:r>
              <a:rPr lang="en-US" sz="1000" dirty="0">
                <a:latin typeface="Arial" panose="020B0604020202020204" pitchFamily="34" charset="0"/>
                <a:cs typeface="Arial" panose="020B0604020202020204" pitchFamily="34" charset="0"/>
              </a:rPr>
              <a:t>- (Before you click to reveal the 3 key learning points) – Say we have mentioned Forces a few times already – </a:t>
            </a:r>
            <a:r>
              <a:rPr lang="en-US" sz="1000" b="1" dirty="0">
                <a:latin typeface="Arial" panose="020B0604020202020204" pitchFamily="34" charset="0"/>
                <a:cs typeface="Arial" panose="020B0604020202020204" pitchFamily="34" charset="0"/>
              </a:rPr>
              <a:t>What can you tell me about Forces? </a:t>
            </a:r>
          </a:p>
          <a:p>
            <a:endParaRPr lang="en-US" sz="1000" b="1"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3 learning points from KS2 curriculum on Forces</a:t>
            </a:r>
          </a:p>
          <a:p>
            <a:endParaRPr lang="en-US" sz="1000" b="1"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000" b="1" dirty="0">
                <a:latin typeface="Arial" panose="020B0604020202020204" pitchFamily="34" charset="0"/>
                <a:cs typeface="Arial" panose="020B0604020202020204" pitchFamily="34" charset="0"/>
              </a:rPr>
              <a:t>Gravity</a:t>
            </a:r>
            <a:r>
              <a:rPr lang="en-GB" sz="1000" dirty="0">
                <a:latin typeface="Arial" panose="020B0604020202020204" pitchFamily="34" charset="0"/>
                <a:cs typeface="Arial" panose="020B0604020202020204" pitchFamily="34" charset="0"/>
              </a:rPr>
              <a:t>  is the force that pulls objects down towards Earth (this gives objects weight). This is a </a:t>
            </a:r>
            <a:r>
              <a:rPr lang="en-GB" sz="1000" b="1" dirty="0">
                <a:latin typeface="Arial" panose="020B0604020202020204" pitchFamily="34" charset="0"/>
                <a:cs typeface="Arial" panose="020B0604020202020204" pitchFamily="34" charset="0"/>
              </a:rPr>
              <a:t>non-contact force</a:t>
            </a:r>
            <a:r>
              <a:rPr lang="en-GB" sz="1000" dirty="0">
                <a:latin typeface="Arial" panose="020B0604020202020204" pitchFamily="34" charset="0"/>
                <a:cs typeface="Arial" panose="020B0604020202020204" pitchFamily="34" charset="0"/>
              </a:rPr>
              <a:t> because it acts without touching the object  - gravity acts something even when nothing else is touching it – like a ball falling through the air (magnetism is also a non-contact force). Can the children show you the forces due to gravity in the picture? The blue arrows pointing down are due to gravity acting on the bridge and the cars.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000" b="1" dirty="0">
                <a:latin typeface="Arial" panose="020B0604020202020204" pitchFamily="34" charset="0"/>
                <a:cs typeface="Arial" panose="020B0604020202020204" pitchFamily="34" charset="0"/>
              </a:rPr>
              <a:t>Contact Forces </a:t>
            </a:r>
            <a:r>
              <a:rPr lang="en-GB" sz="1000" dirty="0">
                <a:latin typeface="Arial" panose="020B0604020202020204" pitchFamily="34" charset="0"/>
                <a:cs typeface="Arial" panose="020B0604020202020204" pitchFamily="34" charset="0"/>
              </a:rPr>
              <a:t>need objects to touch. For example - air resistance and friction. Can the children show you the Contact Forces from Friction and Water in this image?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000" b="1" dirty="0">
                <a:latin typeface="Arial" panose="020B0604020202020204" pitchFamily="34" charset="0"/>
                <a:cs typeface="Arial" panose="020B0604020202020204" pitchFamily="34" charset="0"/>
              </a:rPr>
              <a:t>Balancing Forces -</a:t>
            </a:r>
            <a:r>
              <a:rPr lang="en-GB" sz="1000" dirty="0">
                <a:latin typeface="Arial" panose="020B0604020202020204" pitchFamily="34" charset="0"/>
                <a:cs typeface="Arial" panose="020B0604020202020204" pitchFamily="34" charset="0"/>
              </a:rPr>
              <a:t>For an an object to stay still – the forces acting on it need to be balanced. An object will move if its forces are </a:t>
            </a:r>
            <a:r>
              <a:rPr lang="en-GB" sz="1000" b="1" dirty="0">
                <a:latin typeface="Arial" panose="020B0604020202020204" pitchFamily="34" charset="0"/>
                <a:cs typeface="Arial" panose="020B0604020202020204" pitchFamily="34" charset="0"/>
              </a:rPr>
              <a:t>unbalanced. </a:t>
            </a:r>
            <a:r>
              <a:rPr lang="en-GB" sz="1000" b="0" dirty="0">
                <a:latin typeface="Arial" panose="020B0604020202020204" pitchFamily="34" charset="0"/>
                <a:cs typeface="Arial" panose="020B0604020202020204" pitchFamily="34" charset="0"/>
              </a:rPr>
              <a:t>This bridge is balanced because the force pushing up from the bridge columns are resisting the forces acting downwards, so it doesn’t collapse. Also the forces are balanced over the bridge so it doesn’t topple sideways.</a:t>
            </a:r>
            <a:endParaRPr lang="en-GB" sz="1000" b="1"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000" b="1"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000" b="1" dirty="0">
                <a:latin typeface="Arial" panose="020B0604020202020204" pitchFamily="34" charset="0"/>
                <a:cs typeface="Arial" panose="020B0604020202020204" pitchFamily="34" charset="0"/>
              </a:rPr>
              <a:t>To bring this to life we have a video of real examples of bridges we have worked on in Amey.</a:t>
            </a:r>
            <a:endParaRPr lang="en-GB" sz="1000" b="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fld id="{64F147FF-4918-1640-BAFB-3830B53718AA}" type="slidenum">
              <a:rPr lang="en-US" smtClean="0"/>
              <a:t>5</a:t>
            </a:fld>
            <a:endParaRPr lang="en-US"/>
          </a:p>
        </p:txBody>
      </p:sp>
      <p:sp>
        <p:nvSpPr>
          <p:cNvPr id="7" name="Footer Placeholder 6">
            <a:extLst>
              <a:ext uri="{FF2B5EF4-FFF2-40B4-BE49-F238E27FC236}">
                <a16:creationId xmlns:a16="http://schemas.microsoft.com/office/drawing/2014/main" id="{1DFABE0E-DFC2-6C0C-EEFC-81A9BA85C692}"/>
              </a:ext>
            </a:extLst>
          </p:cNvPr>
          <p:cNvSpPr>
            <a:spLocks noGrp="1"/>
          </p:cNvSpPr>
          <p:nvPr>
            <p:ph type="ftr" sz="quarter" idx="4"/>
          </p:nvPr>
        </p:nvSpPr>
        <p:spPr/>
        <p:txBody>
          <a:bodyPr/>
          <a:lstStyle/>
          <a:p>
            <a:r>
              <a:rPr lang="en-US"/>
              <a:t>Amey-STEMAZINGKids Primary Workshop</a:t>
            </a:r>
          </a:p>
        </p:txBody>
      </p:sp>
      <p:sp>
        <p:nvSpPr>
          <p:cNvPr id="8" name="Header Placeholder 7">
            <a:extLst>
              <a:ext uri="{FF2B5EF4-FFF2-40B4-BE49-F238E27FC236}">
                <a16:creationId xmlns:a16="http://schemas.microsoft.com/office/drawing/2014/main" id="{B186D896-213F-19D9-8A50-8DF5E2236B27}"/>
              </a:ext>
            </a:extLst>
          </p:cNvPr>
          <p:cNvSpPr>
            <a:spLocks noGrp="1"/>
          </p:cNvSpPr>
          <p:nvPr>
            <p:ph type="hdr" sz="quarter"/>
          </p:nvPr>
        </p:nvSpPr>
        <p:spPr/>
        <p:txBody>
          <a:bodyPr/>
          <a:lstStyle/>
          <a:p>
            <a:r>
              <a:rPr lang="en-US"/>
              <a:t>Exploring Engineering - Fun with Forces</a:t>
            </a:r>
          </a:p>
        </p:txBody>
      </p:sp>
    </p:spTree>
    <p:extLst>
      <p:ext uri="{BB962C8B-B14F-4D97-AF65-F5344CB8AC3E}">
        <p14:creationId xmlns:p14="http://schemas.microsoft.com/office/powerpoint/2010/main" val="353004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5125" y="684213"/>
            <a:ext cx="3586163" cy="2017712"/>
          </a:xfrm>
        </p:spPr>
      </p:sp>
      <p:sp>
        <p:nvSpPr>
          <p:cNvPr id="3" name="Notes Placeholder 2"/>
          <p:cNvSpPr>
            <a:spLocks noGrp="1"/>
          </p:cNvSpPr>
          <p:nvPr>
            <p:ph type="body" idx="1"/>
          </p:nvPr>
        </p:nvSpPr>
        <p:spPr>
          <a:xfrm>
            <a:off x="685006" y="3213435"/>
            <a:ext cx="5486400" cy="3600450"/>
          </a:xfrm>
        </p:spPr>
        <p:txBody>
          <a:bodyPr/>
          <a:lstStyle/>
          <a:p>
            <a:r>
              <a:rPr lang="en-US" sz="1000" b="1" dirty="0">
                <a:latin typeface="Arial" panose="020B0604020202020204" pitchFamily="34" charset="0"/>
                <a:cs typeface="Arial" panose="020B0604020202020204" pitchFamily="34" charset="0"/>
              </a:rPr>
              <a:t>(3 min) </a:t>
            </a:r>
          </a:p>
          <a:p>
            <a:endParaRPr lang="en-US" sz="1000" b="1"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1.5 min video - </a:t>
            </a:r>
            <a:r>
              <a:rPr lang="en-US" sz="1000" dirty="0">
                <a:latin typeface="Arial" panose="020B0604020202020204" pitchFamily="34" charset="0"/>
                <a:cs typeface="Arial" panose="020B0604020202020204" pitchFamily="34" charset="0"/>
              </a:rPr>
              <a:t>Real life examples of bridges we have worked on in Amey</a:t>
            </a:r>
          </a:p>
          <a:p>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1.5 mins Quick Fire - </a:t>
            </a:r>
            <a:r>
              <a:rPr lang="en-US" sz="1000" dirty="0">
                <a:latin typeface="Arial" panose="020B0604020202020204" pitchFamily="34" charset="0"/>
                <a:cs typeface="Arial" panose="020B0604020202020204" pitchFamily="34" charset="0"/>
              </a:rPr>
              <a:t>Why are bridges are important! Why do we need them? Quickly shout out reasons in the classroom! Hands up!</a:t>
            </a:r>
          </a:p>
          <a:p>
            <a:pPr marL="0" lvl="0" indent="0" algn="l" rtl="0">
              <a:spcBef>
                <a:spcPts val="0"/>
              </a:spcBef>
              <a:spcAft>
                <a:spcPts val="0"/>
              </a:spcAft>
              <a:buNone/>
            </a:pPr>
            <a:r>
              <a:rPr lang="en-GB" sz="1000" dirty="0">
                <a:latin typeface="Arial" panose="020B0604020202020204" pitchFamily="34" charset="0"/>
                <a:cs typeface="Arial" panose="020B0604020202020204" pitchFamily="34" charset="0"/>
              </a:rPr>
              <a:t>Bridges are important because they help us get from one place to another! They let us cross rivers and canyons easily and safely. Sometimes they can span entire valleys! </a:t>
            </a:r>
          </a:p>
          <a:p>
            <a:pPr marL="0" lvl="0" indent="0" algn="l" rtl="0">
              <a:spcBef>
                <a:spcPts val="0"/>
              </a:spcBef>
              <a:spcAft>
                <a:spcPts val="0"/>
              </a:spcAft>
              <a:buNone/>
            </a:pPr>
            <a:endParaRPr lang="en-GB" sz="10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000" dirty="0">
                <a:latin typeface="Arial" panose="020B0604020202020204" pitchFamily="34" charset="0"/>
                <a:cs typeface="Arial" panose="020B0604020202020204" pitchFamily="34" charset="0"/>
              </a:rPr>
              <a:t>Here are some reasons why bridges are important:</a:t>
            </a:r>
          </a:p>
          <a:p>
            <a:pPr marL="457200" lvl="0" indent="-298450" algn="l" rtl="0">
              <a:spcBef>
                <a:spcPts val="0"/>
              </a:spcBef>
              <a:spcAft>
                <a:spcPts val="0"/>
              </a:spcAft>
              <a:buSzPts val="1100"/>
              <a:buChar char="-"/>
            </a:pPr>
            <a:r>
              <a:rPr lang="en-GB" sz="1000" dirty="0">
                <a:latin typeface="Arial" panose="020B0604020202020204" pitchFamily="34" charset="0"/>
                <a:cs typeface="Arial" panose="020B0604020202020204" pitchFamily="34" charset="0"/>
              </a:rPr>
              <a:t>Connecting places: Bridges connect towns, cities, and even countries. They help people travel and trade with each other.</a:t>
            </a:r>
          </a:p>
          <a:p>
            <a:pPr marL="457200" lvl="0" indent="-298450" algn="l" rtl="0">
              <a:spcBef>
                <a:spcPts val="0"/>
              </a:spcBef>
              <a:spcAft>
                <a:spcPts val="0"/>
              </a:spcAft>
              <a:buSzPts val="1100"/>
              <a:buChar char="-"/>
            </a:pPr>
            <a:r>
              <a:rPr lang="en-GB" sz="1000" dirty="0">
                <a:latin typeface="Arial" panose="020B0604020202020204" pitchFamily="34" charset="0"/>
                <a:cs typeface="Arial" panose="020B0604020202020204" pitchFamily="34" charset="0"/>
              </a:rPr>
              <a:t>Making travel easier: Bridges make it faster and easier to get where we need to go. Instead of taking a long detour, we can just cross the bridge. And it’s not just people and cars, there’s animal bridges, railway bridges and waterway bridges!</a:t>
            </a:r>
          </a:p>
          <a:p>
            <a:pPr marL="457200" lvl="0" indent="-298450" algn="l" rtl="0">
              <a:spcBef>
                <a:spcPts val="0"/>
              </a:spcBef>
              <a:spcAft>
                <a:spcPts val="0"/>
              </a:spcAft>
              <a:buSzPts val="1100"/>
              <a:buChar char="-"/>
            </a:pPr>
            <a:r>
              <a:rPr lang="en-GB" sz="1000" dirty="0">
                <a:latin typeface="Arial" panose="020B0604020202020204" pitchFamily="34" charset="0"/>
                <a:cs typeface="Arial" panose="020B0604020202020204" pitchFamily="34" charset="0"/>
              </a:rPr>
              <a:t>Helping with trade: Bridges help transport goods and products from one place to another. This is important for businesses and the economy.</a:t>
            </a:r>
          </a:p>
          <a:p>
            <a:pPr marL="0" lvl="0" indent="0" algn="l" rtl="0">
              <a:spcBef>
                <a:spcPts val="0"/>
              </a:spcBef>
              <a:spcAft>
                <a:spcPts val="0"/>
              </a:spcAft>
              <a:buNone/>
            </a:pPr>
            <a:endParaRPr lang="en-GB" sz="10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000" dirty="0">
                <a:latin typeface="Arial" panose="020B0604020202020204" pitchFamily="34" charset="0"/>
                <a:cs typeface="Arial" panose="020B0604020202020204" pitchFamily="34" charset="0"/>
              </a:rPr>
              <a:t>They can be made of lots of different materials including steel, stone, wood, and even ropes and vines! </a:t>
            </a:r>
          </a:p>
          <a:p>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4F147FF-4918-1640-BAFB-3830B53718AA}" type="slidenum">
              <a:rPr lang="en-US" smtClean="0"/>
              <a:t>6</a:t>
            </a:fld>
            <a:endParaRPr lang="en-US"/>
          </a:p>
        </p:txBody>
      </p:sp>
      <p:sp>
        <p:nvSpPr>
          <p:cNvPr id="7" name="Footer Placeholder 6">
            <a:extLst>
              <a:ext uri="{FF2B5EF4-FFF2-40B4-BE49-F238E27FC236}">
                <a16:creationId xmlns:a16="http://schemas.microsoft.com/office/drawing/2014/main" id="{D683A85F-73D7-C3C1-DC1F-8F46847F627E}"/>
              </a:ext>
            </a:extLst>
          </p:cNvPr>
          <p:cNvSpPr>
            <a:spLocks noGrp="1"/>
          </p:cNvSpPr>
          <p:nvPr>
            <p:ph type="ftr" sz="quarter" idx="4"/>
          </p:nvPr>
        </p:nvSpPr>
        <p:spPr/>
        <p:txBody>
          <a:bodyPr/>
          <a:lstStyle/>
          <a:p>
            <a:r>
              <a:rPr lang="en-US"/>
              <a:t>Amey-STEMAZINGKids Primary Workshop</a:t>
            </a:r>
          </a:p>
        </p:txBody>
      </p:sp>
      <p:sp>
        <p:nvSpPr>
          <p:cNvPr id="8" name="Header Placeholder 7">
            <a:extLst>
              <a:ext uri="{FF2B5EF4-FFF2-40B4-BE49-F238E27FC236}">
                <a16:creationId xmlns:a16="http://schemas.microsoft.com/office/drawing/2014/main" id="{47E138D1-18AF-1539-1B09-A6C79B157C9A}"/>
              </a:ext>
            </a:extLst>
          </p:cNvPr>
          <p:cNvSpPr>
            <a:spLocks noGrp="1"/>
          </p:cNvSpPr>
          <p:nvPr>
            <p:ph type="hdr" sz="quarter"/>
          </p:nvPr>
        </p:nvSpPr>
        <p:spPr/>
        <p:txBody>
          <a:bodyPr/>
          <a:lstStyle/>
          <a:p>
            <a:r>
              <a:rPr lang="en-US"/>
              <a:t>Exploring Engineering - Fun with Forces</a:t>
            </a:r>
          </a:p>
        </p:txBody>
      </p:sp>
      <p:sp>
        <p:nvSpPr>
          <p:cNvPr id="9" name="TextBox 8">
            <a:extLst>
              <a:ext uri="{FF2B5EF4-FFF2-40B4-BE49-F238E27FC236}">
                <a16:creationId xmlns:a16="http://schemas.microsoft.com/office/drawing/2014/main" id="{16CC8328-5DB3-BC1C-32CD-AE2E6F68A397}"/>
              </a:ext>
            </a:extLst>
          </p:cNvPr>
          <p:cNvSpPr txBox="1"/>
          <p:nvPr/>
        </p:nvSpPr>
        <p:spPr>
          <a:xfrm>
            <a:off x="3039510" y="1508403"/>
            <a:ext cx="777392" cy="369332"/>
          </a:xfrm>
          <a:prstGeom prst="rect">
            <a:avLst/>
          </a:prstGeom>
          <a:noFill/>
        </p:spPr>
        <p:txBody>
          <a:bodyPr wrap="none" rtlCol="0">
            <a:spAutoFit/>
          </a:bodyPr>
          <a:lstStyle/>
          <a:p>
            <a:r>
              <a:rPr lang="en-US" dirty="0">
                <a:solidFill>
                  <a:schemeClr val="bg1"/>
                </a:solidFill>
              </a:rPr>
              <a:t>VIDEO</a:t>
            </a:r>
          </a:p>
        </p:txBody>
      </p:sp>
    </p:spTree>
    <p:extLst>
      <p:ext uri="{BB962C8B-B14F-4D97-AF65-F5344CB8AC3E}">
        <p14:creationId xmlns:p14="http://schemas.microsoft.com/office/powerpoint/2010/main" val="905787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9538" y="684213"/>
            <a:ext cx="4098925" cy="2306637"/>
          </a:xfrm>
        </p:spPr>
      </p:sp>
      <p:sp>
        <p:nvSpPr>
          <p:cNvPr id="3" name="Notes Placeholder 2"/>
          <p:cNvSpPr>
            <a:spLocks noGrp="1"/>
          </p:cNvSpPr>
          <p:nvPr>
            <p:ph type="body" idx="1"/>
          </p:nvPr>
        </p:nvSpPr>
        <p:spPr>
          <a:xfrm>
            <a:off x="685800" y="3454066"/>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dirty="0">
                <a:latin typeface="Arial" panose="020B0604020202020204" pitchFamily="34" charset="0"/>
                <a:cs typeface="Arial" panose="020B0604020202020204" pitchFamily="34" charset="0"/>
              </a:rPr>
              <a:t>(3 mins) – QUICK EXAMPLES - Some other real-life bridges? </a:t>
            </a:r>
            <a:r>
              <a:rPr lang="en-US" sz="1000" i="1" dirty="0">
                <a:latin typeface="Arial" panose="020B0604020202020204" pitchFamily="34" charset="0"/>
                <a:cs typeface="Arial" panose="020B0604020202020204" pitchFamily="34" charset="0"/>
              </a:rPr>
              <a:t>Can you name any of these or other ones you know? Hands-up!</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i="0" dirty="0">
              <a:latin typeface="Arial" panose="020B0604020202020204" pitchFamily="34" charset="0"/>
              <a:cs typeface="Arial" panose="020B0604020202020204" pitchFamily="34" charset="0"/>
            </a:endParaRPr>
          </a:p>
          <a:p>
            <a:r>
              <a:rPr lang="en-GB" sz="1000" kern="1200" dirty="0">
                <a:solidFill>
                  <a:schemeClr val="tx1"/>
                </a:solidFill>
                <a:effectLst/>
                <a:latin typeface="Arial" panose="020B0604020202020204" pitchFamily="34" charset="0"/>
                <a:cs typeface="Arial" panose="020B0604020202020204" pitchFamily="34" charset="0"/>
              </a:rPr>
              <a:t>• </a:t>
            </a:r>
            <a:r>
              <a:rPr lang="en-GB" sz="1000" b="1" kern="1200" dirty="0">
                <a:solidFill>
                  <a:schemeClr val="tx1"/>
                </a:solidFill>
                <a:effectLst/>
                <a:latin typeface="Arial" panose="020B0604020202020204" pitchFamily="34" charset="0"/>
                <a:cs typeface="Arial" panose="020B0604020202020204" pitchFamily="34" charset="0"/>
              </a:rPr>
              <a:t>Golden Gate Bridge</a:t>
            </a:r>
            <a:r>
              <a:rPr lang="en-GB" sz="1000" kern="1200" dirty="0">
                <a:solidFill>
                  <a:schemeClr val="tx1"/>
                </a:solidFill>
                <a:effectLst/>
                <a:latin typeface="Arial" panose="020B0604020202020204" pitchFamily="34" charset="0"/>
                <a:cs typeface="Arial" panose="020B0604020202020204" pitchFamily="34" charset="0"/>
              </a:rPr>
              <a:t> (USA): In San Francisco, this bridge is famous as it is bright red and seen in lots of films! This bridge is so long that if you stretched out all its steel wires, they would wrap around the Earth more than three times!</a:t>
            </a:r>
          </a:p>
          <a:p>
            <a:r>
              <a:rPr lang="en-GB" sz="1000" kern="1200" dirty="0">
                <a:solidFill>
                  <a:schemeClr val="tx1"/>
                </a:solidFill>
                <a:effectLst/>
                <a:latin typeface="Arial" panose="020B0604020202020204" pitchFamily="34" charset="0"/>
                <a:cs typeface="Arial" panose="020B0604020202020204" pitchFamily="34" charset="0"/>
              </a:rPr>
              <a:t>• </a:t>
            </a:r>
            <a:r>
              <a:rPr lang="en-GB" sz="1000" b="1" kern="1200" dirty="0">
                <a:solidFill>
                  <a:schemeClr val="tx1"/>
                </a:solidFill>
                <a:effectLst/>
                <a:latin typeface="Arial" panose="020B0604020202020204" pitchFamily="34" charset="0"/>
                <a:cs typeface="Arial" panose="020B0604020202020204" pitchFamily="34" charset="0"/>
              </a:rPr>
              <a:t>Brooklyn Bridge</a:t>
            </a:r>
            <a:r>
              <a:rPr lang="en-GB" sz="1000" kern="1200" dirty="0">
                <a:solidFill>
                  <a:schemeClr val="tx1"/>
                </a:solidFill>
                <a:effectLst/>
                <a:latin typeface="Arial" panose="020B0604020202020204" pitchFamily="34" charset="0"/>
                <a:cs typeface="Arial" panose="020B0604020202020204" pitchFamily="34" charset="0"/>
              </a:rPr>
              <a:t> (USA): In New York City, the Brooklyn Bridge was built over 140 years ago. People were so scared to cross it that an elephant parade was used to prove it was safe! This bridge build was actually led by a female engineer </a:t>
            </a:r>
            <a:r>
              <a:rPr lang="en-GB" sz="1000" b="1" kern="1200" dirty="0">
                <a:solidFill>
                  <a:schemeClr val="tx1"/>
                </a:solidFill>
                <a:effectLst/>
                <a:latin typeface="Arial" panose="020B0604020202020204" pitchFamily="34" charset="0"/>
                <a:cs typeface="Arial" panose="020B0604020202020204" pitchFamily="34" charset="0"/>
              </a:rPr>
              <a:t>Emily Roebling</a:t>
            </a:r>
            <a:r>
              <a:rPr lang="en-GB" sz="1000" kern="1200" dirty="0">
                <a:solidFill>
                  <a:schemeClr val="tx1"/>
                </a:solidFill>
                <a:effectLst/>
                <a:latin typeface="Arial" panose="020B0604020202020204" pitchFamily="34" charset="0"/>
                <a:cs typeface="Arial" panose="020B0604020202020204" pitchFamily="34" charset="0"/>
              </a:rPr>
              <a:t>, after her husband became so ill that she took over completing it - but because women weren’t allowed to be engineers back then, she had to keep this a secret and didn’t get the credit she deserved until many years later.</a:t>
            </a:r>
          </a:p>
          <a:p>
            <a:r>
              <a:rPr lang="en-GB" sz="1000" kern="1200" dirty="0">
                <a:solidFill>
                  <a:schemeClr val="tx1"/>
                </a:solidFill>
                <a:effectLst/>
                <a:latin typeface="Arial" panose="020B0604020202020204" pitchFamily="34" charset="0"/>
                <a:cs typeface="Arial" panose="020B0604020202020204" pitchFamily="34" charset="0"/>
              </a:rPr>
              <a:t>• </a:t>
            </a:r>
            <a:r>
              <a:rPr lang="en-GB" sz="1000" b="1" kern="1200" dirty="0">
                <a:solidFill>
                  <a:schemeClr val="tx1"/>
                </a:solidFill>
                <a:effectLst/>
                <a:latin typeface="Arial" panose="020B0604020202020204" pitchFamily="34" charset="0"/>
                <a:cs typeface="Arial" panose="020B0604020202020204" pitchFamily="34" charset="0"/>
              </a:rPr>
              <a:t>Millau Viaduct</a:t>
            </a:r>
            <a:r>
              <a:rPr lang="en-GB" sz="1000" kern="1200" dirty="0">
                <a:solidFill>
                  <a:schemeClr val="tx1"/>
                </a:solidFill>
                <a:effectLst/>
                <a:latin typeface="Arial" panose="020B0604020202020204" pitchFamily="34" charset="0"/>
                <a:cs typeface="Arial" panose="020B0604020202020204" pitchFamily="34" charset="0"/>
              </a:rPr>
              <a:t> (France): In southern France, the Millau Viaduct is so tall it’s higher than the Eiffel Tower and sometimes looks like it’s floating above the clouds.</a:t>
            </a:r>
          </a:p>
          <a:p>
            <a:r>
              <a:rPr lang="en-GB" sz="1000" kern="1200" dirty="0">
                <a:solidFill>
                  <a:schemeClr val="tx1"/>
                </a:solidFill>
                <a:effectLst/>
                <a:latin typeface="Arial" panose="020B0604020202020204" pitchFamily="34" charset="0"/>
                <a:cs typeface="Arial" panose="020B0604020202020204" pitchFamily="34" charset="0"/>
              </a:rPr>
              <a:t>• </a:t>
            </a:r>
            <a:r>
              <a:rPr lang="en-GB" sz="1000" b="1" kern="1200" dirty="0">
                <a:solidFill>
                  <a:schemeClr val="tx1"/>
                </a:solidFill>
                <a:effectLst/>
                <a:latin typeface="Arial" panose="020B0604020202020204" pitchFamily="34" charset="0"/>
                <a:cs typeface="Arial" panose="020B0604020202020204" pitchFamily="34" charset="0"/>
              </a:rPr>
              <a:t>wildlife bridge</a:t>
            </a:r>
            <a:r>
              <a:rPr lang="en-GB" sz="1000" kern="1200" dirty="0">
                <a:solidFill>
                  <a:schemeClr val="tx1"/>
                </a:solidFill>
                <a:effectLst/>
                <a:latin typeface="Arial" panose="020B0604020202020204" pitchFamily="34" charset="0"/>
                <a:cs typeface="Arial" panose="020B0604020202020204" pitchFamily="34" charset="0"/>
              </a:rPr>
              <a:t> (found all over the world): Wildlife bridges exist in countries like Canada, the Netherlands, and the UK, and they are special bridges just for animals so they can safely cross roads without cars. So not all bridges are built for cars and people!</a:t>
            </a:r>
          </a:p>
          <a:p>
            <a:pPr marL="0" lvl="0" indent="0" algn="l" rtl="0">
              <a:spcBef>
                <a:spcPts val="0"/>
              </a:spcBef>
              <a:spcAft>
                <a:spcPts val="0"/>
              </a:spcAft>
              <a:buNone/>
            </a:pPr>
            <a:endParaRPr lang="en-GB" sz="1000" b="1"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000" dirty="0">
              <a:solidFill>
                <a:srgbClr val="000000"/>
              </a:solidFill>
              <a:effectLst/>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4F147FF-4918-1640-BAFB-3830B53718AA}" type="slidenum">
              <a:rPr lang="en-US" smtClean="0"/>
              <a:t>7</a:t>
            </a:fld>
            <a:endParaRPr lang="en-US"/>
          </a:p>
        </p:txBody>
      </p:sp>
      <p:sp>
        <p:nvSpPr>
          <p:cNvPr id="7" name="Footer Placeholder 6">
            <a:extLst>
              <a:ext uri="{FF2B5EF4-FFF2-40B4-BE49-F238E27FC236}">
                <a16:creationId xmlns:a16="http://schemas.microsoft.com/office/drawing/2014/main" id="{3581DFFE-769B-A18B-1D93-8D52E40FE057}"/>
              </a:ext>
            </a:extLst>
          </p:cNvPr>
          <p:cNvSpPr>
            <a:spLocks noGrp="1"/>
          </p:cNvSpPr>
          <p:nvPr>
            <p:ph type="ftr" sz="quarter" idx="4"/>
          </p:nvPr>
        </p:nvSpPr>
        <p:spPr/>
        <p:txBody>
          <a:bodyPr/>
          <a:lstStyle/>
          <a:p>
            <a:r>
              <a:rPr lang="en-US"/>
              <a:t>Amey-STEMAZINGKids Primary Workshop</a:t>
            </a:r>
          </a:p>
        </p:txBody>
      </p:sp>
      <p:sp>
        <p:nvSpPr>
          <p:cNvPr id="8" name="Header Placeholder 7">
            <a:extLst>
              <a:ext uri="{FF2B5EF4-FFF2-40B4-BE49-F238E27FC236}">
                <a16:creationId xmlns:a16="http://schemas.microsoft.com/office/drawing/2014/main" id="{43FD3494-6CC4-28F4-5C3D-982171B2805D}"/>
              </a:ext>
            </a:extLst>
          </p:cNvPr>
          <p:cNvSpPr>
            <a:spLocks noGrp="1"/>
          </p:cNvSpPr>
          <p:nvPr>
            <p:ph type="hdr" sz="quarter"/>
          </p:nvPr>
        </p:nvSpPr>
        <p:spPr/>
        <p:txBody>
          <a:bodyPr/>
          <a:lstStyle/>
          <a:p>
            <a:r>
              <a:rPr lang="en-US"/>
              <a:t>Exploring Engineering - Fun with Forces</a:t>
            </a:r>
          </a:p>
        </p:txBody>
      </p:sp>
    </p:spTree>
    <p:extLst>
      <p:ext uri="{BB962C8B-B14F-4D97-AF65-F5344CB8AC3E}">
        <p14:creationId xmlns:p14="http://schemas.microsoft.com/office/powerpoint/2010/main" val="2244241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6675" y="693738"/>
            <a:ext cx="4184650" cy="2354262"/>
          </a:xfrm>
        </p:spPr>
      </p:sp>
      <p:sp>
        <p:nvSpPr>
          <p:cNvPr id="3" name="Notes Placeholder 2"/>
          <p:cNvSpPr>
            <a:spLocks noGrp="1"/>
          </p:cNvSpPr>
          <p:nvPr>
            <p:ph type="body" idx="1"/>
          </p:nvPr>
        </p:nvSpPr>
        <p:spPr>
          <a:xfrm>
            <a:off x="685800" y="3432426"/>
            <a:ext cx="5486400" cy="4514851"/>
          </a:xfrm>
        </p:spPr>
        <p:txBody>
          <a:bodyPr/>
          <a:lstStyle/>
          <a:p>
            <a:r>
              <a:rPr lang="en-US" sz="1000" b="1" dirty="0">
                <a:latin typeface="Arial" panose="020B0604020202020204" pitchFamily="34" charset="0"/>
                <a:cs typeface="Arial" panose="020B0604020202020204" pitchFamily="34" charset="0"/>
              </a:rPr>
              <a:t>(20 min) – main activity – each child makes their own</a:t>
            </a:r>
          </a:p>
          <a:p>
            <a:endParaRPr lang="en-US" sz="1000" b="1" dirty="0">
              <a:latin typeface="Arial" panose="020B0604020202020204" pitchFamily="34" charset="0"/>
              <a:cs typeface="Arial" panose="020B0604020202020204" pitchFamily="34" charset="0"/>
            </a:endParaRPr>
          </a:p>
          <a:p>
            <a:r>
              <a:rPr lang="en-GB" sz="1000" b="0" i="0" u="none" strike="noStrike" kern="1200" dirty="0">
                <a:solidFill>
                  <a:schemeClr val="tx1"/>
                </a:solidFill>
                <a:effectLst/>
                <a:latin typeface="Arial" panose="020B0604020202020204" pitchFamily="34" charset="0"/>
                <a:cs typeface="Arial" panose="020B0604020202020204" pitchFamily="34" charset="0"/>
              </a:rPr>
              <a:t>Your Beaver has made a bridge but now needs your help to make it balance!</a:t>
            </a:r>
          </a:p>
          <a:p>
            <a:pPr marL="228600" indent="-228600">
              <a:buFont typeface="+mj-lt"/>
              <a:buAutoNum type="arabicPeriod"/>
            </a:pPr>
            <a:r>
              <a:rPr lang="en-GB" sz="1000" b="0" i="0" u="none" strike="noStrike" kern="1200" dirty="0">
                <a:solidFill>
                  <a:schemeClr val="tx1"/>
                </a:solidFill>
                <a:effectLst/>
                <a:latin typeface="Arial" panose="020B0604020202020204" pitchFamily="34" charset="0"/>
                <a:cs typeface="Arial" panose="020B0604020202020204" pitchFamily="34" charset="0"/>
              </a:rPr>
              <a:t>Fold this paper in half with the beaver on the front.</a:t>
            </a:r>
          </a:p>
          <a:p>
            <a:pPr marL="228600" indent="-228600">
              <a:buFont typeface="+mj-lt"/>
              <a:buAutoNum type="arabicPeriod"/>
            </a:pPr>
            <a:r>
              <a:rPr lang="en-GB" sz="1000" b="0" i="0" u="none" strike="noStrike" kern="1200" dirty="0">
                <a:solidFill>
                  <a:schemeClr val="tx1"/>
                </a:solidFill>
                <a:effectLst/>
                <a:latin typeface="Arial" panose="020B0604020202020204" pitchFamily="34" charset="0"/>
                <a:cs typeface="Arial" panose="020B0604020202020204" pitchFamily="34" charset="0"/>
              </a:rPr>
              <a:t>Stick the inside together with glue.</a:t>
            </a:r>
          </a:p>
          <a:p>
            <a:pPr marL="228600" indent="-228600">
              <a:buFont typeface="+mj-lt"/>
              <a:buAutoNum type="arabicPeriod"/>
            </a:pPr>
            <a:r>
              <a:rPr lang="en-GB" sz="1000" b="0" i="0" u="none" strike="noStrike" kern="1200" dirty="0">
                <a:solidFill>
                  <a:schemeClr val="tx1"/>
                </a:solidFill>
                <a:effectLst/>
                <a:latin typeface="Arial" panose="020B0604020202020204" pitchFamily="34" charset="0"/>
                <a:cs typeface="Arial" panose="020B0604020202020204" pitchFamily="34" charset="0"/>
              </a:rPr>
              <a:t>Cut around the dotted lines.</a:t>
            </a:r>
          </a:p>
          <a:p>
            <a:pPr marL="228600" indent="-228600">
              <a:buFont typeface="+mj-lt"/>
              <a:buAutoNum type="arabicPeriod"/>
            </a:pPr>
            <a:r>
              <a:rPr lang="en-GB" sz="1000" b="0" i="0" u="none" strike="noStrike" kern="1200" dirty="0">
                <a:solidFill>
                  <a:schemeClr val="tx1"/>
                </a:solidFill>
                <a:effectLst/>
                <a:latin typeface="Arial" panose="020B0604020202020204" pitchFamily="34" charset="0"/>
                <a:cs typeface="Arial" panose="020B0604020202020204" pitchFamily="34" charset="0"/>
              </a:rPr>
              <a:t>Get creative with colour to make your beaver stand out!</a:t>
            </a:r>
          </a:p>
          <a:p>
            <a:pPr marL="228600" indent="-228600">
              <a:buFont typeface="+mj-lt"/>
              <a:buAutoNum type="arabicPeriod"/>
            </a:pPr>
            <a:r>
              <a:rPr lang="en-GB" sz="1000" b="0" i="0" u="none" strike="noStrike" kern="1200" dirty="0">
                <a:solidFill>
                  <a:schemeClr val="tx1"/>
                </a:solidFill>
                <a:effectLst/>
                <a:latin typeface="Arial" panose="020B0604020202020204" pitchFamily="34" charset="0"/>
                <a:cs typeface="Arial" panose="020B0604020202020204" pitchFamily="34" charset="0"/>
              </a:rPr>
              <a:t>Now experiment - can you balance the beaver’s bridge on your fingertip?</a:t>
            </a:r>
          </a:p>
          <a:p>
            <a:endParaRPr lang="en-GB" sz="1000" b="0" i="0" u="none" strike="noStrike" kern="1200" dirty="0">
              <a:solidFill>
                <a:schemeClr val="tx1"/>
              </a:solidFill>
              <a:effectLst/>
              <a:latin typeface="Arial" panose="020B0604020202020204" pitchFamily="34" charset="0"/>
              <a:cs typeface="Arial" panose="020B0604020202020204" pitchFamily="34" charset="0"/>
            </a:endParaRPr>
          </a:p>
          <a:p>
            <a:r>
              <a:rPr lang="en-GB" sz="1000" b="0" i="0" u="none" strike="noStrike" kern="1200" dirty="0">
                <a:solidFill>
                  <a:schemeClr val="tx1"/>
                </a:solidFill>
                <a:effectLst/>
                <a:latin typeface="Arial" panose="020B0604020202020204" pitchFamily="34" charset="0"/>
                <a:cs typeface="Arial" panose="020B0604020202020204" pitchFamily="34" charset="0"/>
              </a:rPr>
              <a:t>They won’t be able to make it balance as it is too top-heavy.</a:t>
            </a:r>
          </a:p>
          <a:p>
            <a:endParaRPr lang="en-GB" sz="1000" b="0" i="0" u="none" strike="noStrike" kern="1200" dirty="0">
              <a:solidFill>
                <a:schemeClr val="tx1"/>
              </a:solidFill>
              <a:effectLst/>
              <a:latin typeface="Arial" panose="020B0604020202020204" pitchFamily="34" charset="0"/>
              <a:cs typeface="Arial" panose="020B0604020202020204" pitchFamily="34" charset="0"/>
            </a:endParaRPr>
          </a:p>
          <a:p>
            <a:r>
              <a:rPr lang="en-GB" sz="1000" b="0" i="0" u="none" strike="noStrike" kern="1200" dirty="0">
                <a:solidFill>
                  <a:schemeClr val="tx1"/>
                </a:solidFill>
                <a:effectLst/>
                <a:latin typeface="Arial" panose="020B0604020202020204" pitchFamily="34" charset="0"/>
                <a:cs typeface="Arial" panose="020B0604020202020204" pitchFamily="34" charset="0"/>
              </a:rPr>
              <a:t>We need to modify the design to make it </a:t>
            </a:r>
            <a:r>
              <a:rPr lang="en-GB" sz="1000" b="1" i="0" u="none" strike="noStrike" kern="1200" dirty="0">
                <a:solidFill>
                  <a:schemeClr val="tx1"/>
                </a:solidFill>
                <a:effectLst/>
                <a:latin typeface="Arial" panose="020B0604020202020204" pitchFamily="34" charset="0"/>
                <a:cs typeface="Arial" panose="020B0604020202020204" pitchFamily="34" charset="0"/>
              </a:rPr>
              <a:t>more stable </a:t>
            </a:r>
            <a:r>
              <a:rPr lang="en-GB" sz="1000" b="0" i="0" u="none" strike="noStrike" kern="1200" dirty="0">
                <a:solidFill>
                  <a:schemeClr val="tx1"/>
                </a:solidFill>
                <a:effectLst/>
                <a:latin typeface="Arial" panose="020B0604020202020204" pitchFamily="34" charset="0"/>
                <a:cs typeface="Arial" panose="020B0604020202020204" pitchFamily="34" charset="0"/>
              </a:rPr>
              <a:t>– we have to add additional and equal weight on each side at the bottom to give the bridge stronger foundations and make it </a:t>
            </a:r>
            <a:r>
              <a:rPr lang="en-GB" sz="1000" b="1" i="0" u="none" strike="noStrike" kern="1200" dirty="0">
                <a:solidFill>
                  <a:schemeClr val="tx1"/>
                </a:solidFill>
                <a:effectLst/>
                <a:latin typeface="Arial" panose="020B0604020202020204" pitchFamily="34" charset="0"/>
                <a:cs typeface="Arial" panose="020B0604020202020204" pitchFamily="34" charset="0"/>
              </a:rPr>
              <a:t>balanced</a:t>
            </a:r>
          </a:p>
          <a:p>
            <a:pPr marL="171450" indent="-171450">
              <a:buFont typeface="Arial" panose="020B0604020202020204" pitchFamily="34" charset="0"/>
              <a:buChar char="•"/>
            </a:pPr>
            <a:r>
              <a:rPr lang="en-GB" sz="1000" b="0" i="0" u="none" strike="noStrike" kern="1200" dirty="0">
                <a:solidFill>
                  <a:schemeClr val="tx1"/>
                </a:solidFill>
                <a:effectLst/>
                <a:latin typeface="Arial" panose="020B0604020202020204" pitchFamily="34" charset="0"/>
                <a:cs typeface="Arial" panose="020B0604020202020204" pitchFamily="34" charset="0"/>
              </a:rPr>
              <a:t>Split the pea-sized blob of </a:t>
            </a:r>
            <a:r>
              <a:rPr lang="en-GB" sz="1000" b="0" i="0" u="none" strike="noStrike" kern="1200" dirty="0" err="1">
                <a:solidFill>
                  <a:schemeClr val="tx1"/>
                </a:solidFill>
                <a:effectLst/>
                <a:latin typeface="Arial" panose="020B0604020202020204" pitchFamily="34" charset="0"/>
                <a:cs typeface="Arial" panose="020B0604020202020204" pitchFamily="34" charset="0"/>
              </a:rPr>
              <a:t>bluetack</a:t>
            </a:r>
            <a:r>
              <a:rPr lang="en-GB" sz="1000" b="0" i="0" u="none" strike="noStrike" kern="1200" dirty="0">
                <a:solidFill>
                  <a:schemeClr val="tx1"/>
                </a:solidFill>
                <a:effectLst/>
                <a:latin typeface="Arial" panose="020B0604020202020204" pitchFamily="34" charset="0"/>
                <a:cs typeface="Arial" panose="020B0604020202020204" pitchFamily="34" charset="0"/>
              </a:rPr>
              <a:t> in half – roll each one to make a short worm shape. </a:t>
            </a:r>
          </a:p>
          <a:p>
            <a:pPr marL="171450" indent="-171450">
              <a:buFont typeface="Arial" panose="020B0604020202020204" pitchFamily="34" charset="0"/>
              <a:buChar char="•"/>
            </a:pPr>
            <a:r>
              <a:rPr lang="en-GB" sz="1000" b="0" i="0" u="none" strike="noStrike" kern="1200" dirty="0">
                <a:solidFill>
                  <a:schemeClr val="tx1"/>
                </a:solidFill>
                <a:effectLst/>
                <a:latin typeface="Arial" panose="020B0604020202020204" pitchFamily="34" charset="0"/>
                <a:cs typeface="Arial" panose="020B0604020202020204" pitchFamily="34" charset="0"/>
              </a:rPr>
              <a:t>Stick a worm on the back at the very bottom on each side of the template. Then stick a paperclip to each of those for additional weight.</a:t>
            </a:r>
          </a:p>
          <a:p>
            <a:pPr marL="171450" indent="-171450">
              <a:buFont typeface="Arial" panose="020B0604020202020204" pitchFamily="34" charset="0"/>
              <a:buChar char="•"/>
            </a:pPr>
            <a:r>
              <a:rPr lang="en-GB" sz="1000" b="0" i="0" u="none" strike="noStrike" kern="1200" dirty="0">
                <a:solidFill>
                  <a:schemeClr val="tx1"/>
                </a:solidFill>
                <a:effectLst/>
                <a:latin typeface="Arial" panose="020B0604020202020204" pitchFamily="34" charset="0"/>
                <a:cs typeface="Arial" panose="020B0604020202020204" pitchFamily="34" charset="0"/>
              </a:rPr>
              <a:t>Now try balancing on your fingertip again!</a:t>
            </a:r>
          </a:p>
          <a:p>
            <a:pPr marL="171450" indent="-171450">
              <a:buFont typeface="Arial" panose="020B0604020202020204" pitchFamily="34" charset="0"/>
              <a:buChar char="•"/>
            </a:pPr>
            <a:r>
              <a:rPr lang="en-GB" sz="1000" b="0" i="0" u="none" strike="noStrike" kern="1200" dirty="0">
                <a:solidFill>
                  <a:schemeClr val="tx1"/>
                </a:solidFill>
                <a:effectLst/>
                <a:latin typeface="Arial" panose="020B0604020202020204" pitchFamily="34" charset="0"/>
                <a:cs typeface="Arial" panose="020B0604020202020204" pitchFamily="34" charset="0"/>
              </a:rPr>
              <a:t>Where else can you balance it? Play with it. Can you balance it on your nose? On your ruler? On your pencil tip?</a:t>
            </a:r>
          </a:p>
          <a:p>
            <a:pPr marL="0" indent="0">
              <a:buFont typeface="Arial" panose="020B0604020202020204" pitchFamily="34" charset="0"/>
              <a:buNone/>
            </a:pPr>
            <a:endParaRPr lang="en-GB" sz="1000" b="0" i="0" u="none" strike="noStrike" kern="1200" dirty="0">
              <a:solidFill>
                <a:schemeClr val="tx1"/>
              </a:solidFill>
              <a:effectLst/>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000" b="0" i="0" u="none" strike="noStrike" kern="1200" dirty="0">
                <a:solidFill>
                  <a:schemeClr val="tx1"/>
                </a:solidFill>
                <a:effectLst/>
                <a:latin typeface="Arial" panose="020B0604020202020204" pitchFamily="34" charset="0"/>
                <a:cs typeface="Arial" panose="020B0604020202020204" pitchFamily="34" charset="0"/>
              </a:rPr>
              <a:t>Some children may know – we are “lowering the centre of mass” or Centre of Gravity (C of G) of the object to make it more stable. This is a common thing engineers consider when building structures to make them stable and balance, especially in places where lots of forces could topple them over – like earthquake zones!</a:t>
            </a:r>
          </a:p>
        </p:txBody>
      </p:sp>
      <p:sp>
        <p:nvSpPr>
          <p:cNvPr id="5" name="Slide Number Placeholder 4"/>
          <p:cNvSpPr>
            <a:spLocks noGrp="1"/>
          </p:cNvSpPr>
          <p:nvPr>
            <p:ph type="sldNum" sz="quarter" idx="5"/>
          </p:nvPr>
        </p:nvSpPr>
        <p:spPr/>
        <p:txBody>
          <a:bodyPr/>
          <a:lstStyle/>
          <a:p>
            <a:fld id="{64F147FF-4918-1640-BAFB-3830B53718AA}" type="slidenum">
              <a:rPr lang="en-US" smtClean="0"/>
              <a:t>8</a:t>
            </a:fld>
            <a:endParaRPr lang="en-US"/>
          </a:p>
        </p:txBody>
      </p:sp>
      <p:sp>
        <p:nvSpPr>
          <p:cNvPr id="7" name="Footer Placeholder 6">
            <a:extLst>
              <a:ext uri="{FF2B5EF4-FFF2-40B4-BE49-F238E27FC236}">
                <a16:creationId xmlns:a16="http://schemas.microsoft.com/office/drawing/2014/main" id="{CF0CAAB1-A2BF-7617-939E-8F2D2B951F1F}"/>
              </a:ext>
            </a:extLst>
          </p:cNvPr>
          <p:cNvSpPr>
            <a:spLocks noGrp="1"/>
          </p:cNvSpPr>
          <p:nvPr>
            <p:ph type="ftr" sz="quarter" idx="4"/>
          </p:nvPr>
        </p:nvSpPr>
        <p:spPr/>
        <p:txBody>
          <a:bodyPr/>
          <a:lstStyle/>
          <a:p>
            <a:r>
              <a:rPr lang="en-US"/>
              <a:t>Amey-STEMAZINGKids Primary Workshop</a:t>
            </a:r>
          </a:p>
        </p:txBody>
      </p:sp>
      <p:sp>
        <p:nvSpPr>
          <p:cNvPr id="8" name="Header Placeholder 7">
            <a:extLst>
              <a:ext uri="{FF2B5EF4-FFF2-40B4-BE49-F238E27FC236}">
                <a16:creationId xmlns:a16="http://schemas.microsoft.com/office/drawing/2014/main" id="{593E50B4-5B7A-A9F3-E19F-8C3EF0CEE952}"/>
              </a:ext>
            </a:extLst>
          </p:cNvPr>
          <p:cNvSpPr>
            <a:spLocks noGrp="1"/>
          </p:cNvSpPr>
          <p:nvPr>
            <p:ph type="hdr" sz="quarter"/>
          </p:nvPr>
        </p:nvSpPr>
        <p:spPr/>
        <p:txBody>
          <a:bodyPr/>
          <a:lstStyle/>
          <a:p>
            <a:r>
              <a:rPr lang="en-US"/>
              <a:t>Exploring Engineering - Fun with Forces</a:t>
            </a:r>
          </a:p>
        </p:txBody>
      </p:sp>
    </p:spTree>
    <p:extLst>
      <p:ext uri="{BB962C8B-B14F-4D97-AF65-F5344CB8AC3E}">
        <p14:creationId xmlns:p14="http://schemas.microsoft.com/office/powerpoint/2010/main" val="1300505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684213"/>
            <a:ext cx="4575175" cy="2573337"/>
          </a:xfrm>
        </p:spPr>
      </p:sp>
      <p:sp>
        <p:nvSpPr>
          <p:cNvPr id="3" name="Notes Placeholder 2"/>
          <p:cNvSpPr>
            <a:spLocks noGrp="1"/>
          </p:cNvSpPr>
          <p:nvPr>
            <p:ph type="body" idx="1"/>
          </p:nvPr>
        </p:nvSpPr>
        <p:spPr>
          <a:xfrm>
            <a:off x="685800" y="3646571"/>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latin typeface="Arial" panose="020B0604020202020204" pitchFamily="34" charset="0"/>
                <a:cs typeface="Arial" panose="020B0604020202020204" pitchFamily="34" charset="0"/>
              </a:rPr>
              <a:t>(4 mins summary questions)</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What does STEM stand for?</a:t>
            </a:r>
          </a:p>
          <a:p>
            <a:pPr lvl="1"/>
            <a:r>
              <a:rPr lang="en-US" sz="1000" dirty="0">
                <a:latin typeface="Arial" panose="020B0604020202020204" pitchFamily="34" charset="0"/>
                <a:cs typeface="Arial" panose="020B0604020202020204" pitchFamily="34" charset="0"/>
              </a:rPr>
              <a:t>Science Technology Engineering &amp; </a:t>
            </a:r>
            <a:r>
              <a:rPr lang="en-US" sz="1000" dirty="0" err="1">
                <a:latin typeface="Arial" panose="020B0604020202020204" pitchFamily="34" charset="0"/>
                <a:cs typeface="Arial" panose="020B0604020202020204" pitchFamily="34" charset="0"/>
              </a:rPr>
              <a:t>Maths</a:t>
            </a:r>
            <a:r>
              <a:rPr lang="en-US" sz="1000" dirty="0">
                <a:latin typeface="Arial" panose="020B0604020202020204" pitchFamily="34" charset="0"/>
                <a:cs typeface="Arial" panose="020B0604020202020204" pitchFamily="34" charset="0"/>
              </a:rPr>
              <a:t>.</a:t>
            </a:r>
          </a:p>
          <a:p>
            <a:r>
              <a:rPr lang="en-US" sz="1000" dirty="0">
                <a:latin typeface="Arial" panose="020B0604020202020204" pitchFamily="34" charset="0"/>
                <a:cs typeface="Arial" panose="020B0604020202020204" pitchFamily="34" charset="0"/>
              </a:rPr>
              <a:t>What Force gives something weight?</a:t>
            </a:r>
          </a:p>
          <a:p>
            <a:pPr lvl="1"/>
            <a:r>
              <a:rPr lang="en-US" sz="1000" dirty="0">
                <a:latin typeface="Arial" panose="020B0604020202020204" pitchFamily="34" charset="0"/>
                <a:cs typeface="Arial" panose="020B0604020202020204" pitchFamily="34" charset="0"/>
              </a:rPr>
              <a:t>Gravity.</a:t>
            </a:r>
          </a:p>
          <a:p>
            <a:pPr algn="thaiDist"/>
            <a:r>
              <a:rPr lang="en-US" sz="1000" dirty="0">
                <a:latin typeface="Arial" panose="020B0604020202020204" pitchFamily="34" charset="0"/>
                <a:cs typeface="Arial" panose="020B0604020202020204" pitchFamily="34" charset="0"/>
              </a:rPr>
              <a:t>How do you make something stable?</a:t>
            </a:r>
          </a:p>
          <a:p>
            <a:pPr lvl="1" algn="thaiDist"/>
            <a:r>
              <a:rPr lang="en-US" sz="1000" dirty="0">
                <a:latin typeface="Arial" panose="020B0604020202020204" pitchFamily="34" charset="0"/>
                <a:cs typeface="Arial" panose="020B0604020202020204" pitchFamily="34" charset="0"/>
              </a:rPr>
              <a:t>Balance the forces.</a:t>
            </a:r>
          </a:p>
          <a:p>
            <a:pPr algn="thaiDist"/>
            <a:r>
              <a:rPr lang="en-US" sz="1000" dirty="0">
                <a:latin typeface="Arial" panose="020B0604020202020204" pitchFamily="34" charset="0"/>
                <a:cs typeface="Arial" panose="020B0604020202020204" pitchFamily="34" charset="0"/>
              </a:rPr>
              <a:t>How do engineers improve the world?</a:t>
            </a:r>
          </a:p>
          <a:p>
            <a:pPr lvl="1"/>
            <a:r>
              <a:rPr lang="en-US" sz="1000" dirty="0">
                <a:latin typeface="Arial" panose="020B0604020202020204" pitchFamily="34" charset="0"/>
                <a:cs typeface="Arial" panose="020B0604020202020204" pitchFamily="34" charset="0"/>
              </a:rPr>
              <a:t>They use STEM skills to design and build solutions that solve problems.</a:t>
            </a:r>
          </a:p>
          <a:p>
            <a:pPr lvl="1"/>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PLEASE TRY TO MAKE A NOTE OF THE % CHILDREN THAT ANSWER YES WITH HANDS UP TO THESE QUESTIONS TO ADD IT TO YOUR POST ENGAGEMENT FEEDBACK FORM. WE WANT HONEST IMPACT DATA FOR OUR OVERALL IMPACT ASSESSMENT – THE RESULTS WILL NOT BE LINKED TO YOU PERSONALLY.</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Hands up if the answer is </a:t>
            </a:r>
            <a:r>
              <a:rPr lang="en-US" sz="1000" b="1" dirty="0">
                <a:latin typeface="Arial" panose="020B0604020202020204" pitchFamily="34" charset="0"/>
                <a:cs typeface="Arial" panose="020B0604020202020204" pitchFamily="34" charset="0"/>
              </a:rPr>
              <a:t>YES</a:t>
            </a:r>
            <a:r>
              <a:rPr lang="en-US" sz="1000" dirty="0">
                <a:latin typeface="Arial" panose="020B0604020202020204" pitchFamily="34" charset="0"/>
                <a:cs typeface="Arial" panose="020B0604020202020204" pitchFamily="34" charset="0"/>
              </a:rPr>
              <a:t> to these questions:</a:t>
            </a:r>
          </a:p>
          <a:p>
            <a:pPr marL="514350" indent="-514350">
              <a:buAutoNum type="arabicPeriod"/>
            </a:pPr>
            <a:r>
              <a:rPr lang="en-US" sz="1000" dirty="0">
                <a:latin typeface="Arial" panose="020B0604020202020204" pitchFamily="34" charset="0"/>
                <a:cs typeface="Arial" panose="020B0604020202020204" pitchFamily="34" charset="0"/>
              </a:rPr>
              <a:t>Did you enjoy the workshop today?</a:t>
            </a:r>
          </a:p>
          <a:p>
            <a:pPr marL="514350" indent="-514350">
              <a:buAutoNum type="arabicPeriod"/>
            </a:pPr>
            <a:r>
              <a:rPr lang="en-US" sz="1000" dirty="0">
                <a:latin typeface="Arial" panose="020B0604020202020204" pitchFamily="34" charset="0"/>
                <a:cs typeface="Arial" panose="020B0604020202020204" pitchFamily="34" charset="0"/>
              </a:rPr>
              <a:t>Do you know more about how STEM makes a difference in the world?</a:t>
            </a:r>
          </a:p>
          <a:p>
            <a:pPr marL="514350" indent="-514350">
              <a:buAutoNum type="arabicPeriod"/>
            </a:pPr>
            <a:r>
              <a:rPr lang="en-US" sz="1000" dirty="0">
                <a:latin typeface="Arial" panose="020B0604020202020204" pitchFamily="34" charset="0"/>
                <a:cs typeface="Arial" panose="020B0604020202020204" pitchFamily="34" charset="0"/>
              </a:rPr>
              <a:t>Are you interested to learn more about STEM jobs in future?</a:t>
            </a:r>
          </a:p>
          <a:p>
            <a:pPr lvl="1"/>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fld id="{64F147FF-4918-1640-BAFB-3830B53718AA}" type="slidenum">
              <a:rPr lang="en-US" smtClean="0"/>
              <a:t>9</a:t>
            </a:fld>
            <a:endParaRPr lang="en-US"/>
          </a:p>
        </p:txBody>
      </p:sp>
      <p:sp>
        <p:nvSpPr>
          <p:cNvPr id="7" name="Footer Placeholder 6">
            <a:extLst>
              <a:ext uri="{FF2B5EF4-FFF2-40B4-BE49-F238E27FC236}">
                <a16:creationId xmlns:a16="http://schemas.microsoft.com/office/drawing/2014/main" id="{2941F333-3954-FE8A-9F3C-651CED6E1E17}"/>
              </a:ext>
            </a:extLst>
          </p:cNvPr>
          <p:cNvSpPr>
            <a:spLocks noGrp="1"/>
          </p:cNvSpPr>
          <p:nvPr>
            <p:ph type="ftr" sz="quarter" idx="4"/>
          </p:nvPr>
        </p:nvSpPr>
        <p:spPr/>
        <p:txBody>
          <a:bodyPr/>
          <a:lstStyle/>
          <a:p>
            <a:r>
              <a:rPr lang="en-US"/>
              <a:t>Amey-STEMAZINGKids Primary Workshop</a:t>
            </a:r>
          </a:p>
        </p:txBody>
      </p:sp>
      <p:sp>
        <p:nvSpPr>
          <p:cNvPr id="8" name="Header Placeholder 7">
            <a:extLst>
              <a:ext uri="{FF2B5EF4-FFF2-40B4-BE49-F238E27FC236}">
                <a16:creationId xmlns:a16="http://schemas.microsoft.com/office/drawing/2014/main" id="{E90B827A-4505-536A-AA88-982ECEBFE074}"/>
              </a:ext>
            </a:extLst>
          </p:cNvPr>
          <p:cNvSpPr>
            <a:spLocks noGrp="1"/>
          </p:cNvSpPr>
          <p:nvPr>
            <p:ph type="hdr" sz="quarter"/>
          </p:nvPr>
        </p:nvSpPr>
        <p:spPr/>
        <p:txBody>
          <a:bodyPr/>
          <a:lstStyle/>
          <a:p>
            <a:r>
              <a:rPr lang="en-US"/>
              <a:t>Exploring Engineering - Fun with Forces</a:t>
            </a:r>
          </a:p>
        </p:txBody>
      </p:sp>
    </p:spTree>
    <p:extLst>
      <p:ext uri="{BB962C8B-B14F-4D97-AF65-F5344CB8AC3E}">
        <p14:creationId xmlns:p14="http://schemas.microsoft.com/office/powerpoint/2010/main" val="15459703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4.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4.sv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4_Title Slide">
    <p:bg>
      <p:bgRef idx="1001">
        <a:schemeClr val="bg1"/>
      </p:bgRef>
    </p:bg>
    <p:spTree>
      <p:nvGrpSpPr>
        <p:cNvPr id="1" name=""/>
        <p:cNvGrpSpPr/>
        <p:nvPr/>
      </p:nvGrpSpPr>
      <p:grpSpPr>
        <a:xfrm>
          <a:off x="0" y="0"/>
          <a:ext cx="0" cy="0"/>
          <a:chOff x="0" y="0"/>
          <a:chExt cx="0" cy="0"/>
        </a:xfrm>
      </p:grpSpPr>
      <p:sp>
        <p:nvSpPr>
          <p:cNvPr id="36" name="Optional subtitle">
            <a:extLst>
              <a:ext uri="{FF2B5EF4-FFF2-40B4-BE49-F238E27FC236}">
                <a16:creationId xmlns:a16="http://schemas.microsoft.com/office/drawing/2014/main" id="{F0DA41C1-E8D8-4F6B-B988-2E598721F6A1}"/>
              </a:ext>
            </a:extLst>
          </p:cNvPr>
          <p:cNvSpPr>
            <a:spLocks noGrp="1"/>
          </p:cNvSpPr>
          <p:nvPr>
            <p:ph type="subTitle" idx="1" hasCustomPrompt="1"/>
          </p:nvPr>
        </p:nvSpPr>
        <p:spPr>
          <a:xfrm>
            <a:off x="415404" y="1856569"/>
            <a:ext cx="4282977" cy="2017611"/>
          </a:xfrm>
          <a:prstGeom prst="rect">
            <a:avLst/>
          </a:prstGeom>
        </p:spPr>
        <p:txBody>
          <a:bodyPr>
            <a:normAutofit/>
          </a:bodyPr>
          <a:lstStyle>
            <a:lvl1pPr marL="0" indent="0" algn="l">
              <a:buNone/>
              <a:defRPr sz="2667">
                <a:solidFill>
                  <a:schemeClr val="bg1"/>
                </a:solidFill>
              </a:defRPr>
            </a:lvl1pPr>
            <a:lvl2pPr marL="457198" indent="0" algn="ctr">
              <a:buNone/>
              <a:defRPr sz="2000"/>
            </a:lvl2pPr>
            <a:lvl3pPr marL="914399" indent="0" algn="ctr">
              <a:buNone/>
              <a:defRPr sz="1801"/>
            </a:lvl3pPr>
            <a:lvl4pPr marL="1371597" indent="0" algn="ctr">
              <a:buNone/>
              <a:defRPr sz="1600"/>
            </a:lvl4pPr>
            <a:lvl5pPr marL="1828795" indent="0" algn="ctr">
              <a:buNone/>
              <a:defRPr sz="1600"/>
            </a:lvl5pPr>
            <a:lvl6pPr marL="2285996" indent="0" algn="ctr">
              <a:buNone/>
              <a:defRPr sz="1600"/>
            </a:lvl6pPr>
            <a:lvl7pPr marL="2743195" indent="0" algn="ctr">
              <a:buNone/>
              <a:defRPr sz="1600"/>
            </a:lvl7pPr>
            <a:lvl8pPr marL="3200393" indent="0" algn="ctr">
              <a:buNone/>
              <a:defRPr sz="1600"/>
            </a:lvl8pPr>
            <a:lvl9pPr marL="3657593" indent="0" algn="ctr">
              <a:buNone/>
              <a:defRPr sz="1600"/>
            </a:lvl9pPr>
          </a:lstStyle>
          <a:p>
            <a:r>
              <a:rPr lang="en-US"/>
              <a:t>Exploring how real-life STEM Superheroes make the world a better place</a:t>
            </a:r>
            <a:endParaRPr lang="en-GB"/>
          </a:p>
        </p:txBody>
      </p:sp>
      <p:sp>
        <p:nvSpPr>
          <p:cNvPr id="20" name="Main copy placeholder">
            <a:extLst>
              <a:ext uri="{FF2B5EF4-FFF2-40B4-BE49-F238E27FC236}">
                <a16:creationId xmlns:a16="http://schemas.microsoft.com/office/drawing/2014/main" id="{360FE859-8909-4C2E-8E6E-7D5EB7B203E9}"/>
              </a:ext>
            </a:extLst>
          </p:cNvPr>
          <p:cNvSpPr>
            <a:spLocks noGrp="1"/>
          </p:cNvSpPr>
          <p:nvPr>
            <p:ph type="ctrTitle" hasCustomPrompt="1"/>
          </p:nvPr>
        </p:nvSpPr>
        <p:spPr>
          <a:xfrm>
            <a:off x="415403" y="456361"/>
            <a:ext cx="4357319" cy="695933"/>
          </a:xfrm>
          <a:prstGeom prst="rect">
            <a:avLst/>
          </a:prstGeom>
        </p:spPr>
        <p:txBody>
          <a:bodyPr anchor="t">
            <a:noAutofit/>
          </a:bodyPr>
          <a:lstStyle>
            <a:lvl1pPr algn="l">
              <a:defRPr sz="4400" b="1">
                <a:solidFill>
                  <a:schemeClr val="bg1"/>
                </a:solidFill>
              </a:defRPr>
            </a:lvl1pPr>
          </a:lstStyle>
          <a:p>
            <a:r>
              <a:rPr lang="en-US" dirty="0" err="1"/>
              <a:t>MarveExllous</a:t>
            </a:r>
            <a:r>
              <a:rPr lang="en-US" dirty="0"/>
              <a:t> Magnetism</a:t>
            </a:r>
            <a:endParaRPr lang="en-GB" dirty="0"/>
          </a:p>
        </p:txBody>
      </p:sp>
      <p:sp>
        <p:nvSpPr>
          <p:cNvPr id="24" name="Frame">
            <a:extLst>
              <a:ext uri="{FF2B5EF4-FFF2-40B4-BE49-F238E27FC236}">
                <a16:creationId xmlns:a16="http://schemas.microsoft.com/office/drawing/2014/main" id="{7F0B88D5-35AF-9B43-806E-E86BB331C112}"/>
              </a:ext>
            </a:extLst>
          </p:cNvPr>
          <p:cNvSpPr/>
          <p:nvPr userDrawn="1"/>
        </p:nvSpPr>
        <p:spPr>
          <a:xfrm rot="5400000">
            <a:off x="2843679" y="-2490323"/>
            <a:ext cx="6504647" cy="11838644"/>
          </a:xfrm>
          <a:custGeom>
            <a:avLst/>
            <a:gdLst>
              <a:gd name="connsiteX0" fmla="*/ 0 w 4878485"/>
              <a:gd name="connsiteY0" fmla="*/ 8878982 h 8878983"/>
              <a:gd name="connsiteX1" fmla="*/ 0 w 4878485"/>
              <a:gd name="connsiteY1" fmla="*/ 8811065 h 8878983"/>
              <a:gd name="connsiteX2" fmla="*/ 4 w 4878485"/>
              <a:gd name="connsiteY2" fmla="*/ 8811065 h 8878983"/>
              <a:gd name="connsiteX3" fmla="*/ 4 w 4878485"/>
              <a:gd name="connsiteY3" fmla="*/ 67918 h 8878983"/>
              <a:gd name="connsiteX4" fmla="*/ 3 w 4878485"/>
              <a:gd name="connsiteY4" fmla="*/ 67918 h 8878983"/>
              <a:gd name="connsiteX5" fmla="*/ 3 w 4878485"/>
              <a:gd name="connsiteY5" fmla="*/ 0 h 8878983"/>
              <a:gd name="connsiteX6" fmla="*/ 4 w 4878485"/>
              <a:gd name="connsiteY6" fmla="*/ 0 h 8878983"/>
              <a:gd name="connsiteX7" fmla="*/ 67921 w 4878485"/>
              <a:gd name="connsiteY7" fmla="*/ 0 h 8878983"/>
              <a:gd name="connsiteX8" fmla="*/ 4810567 w 4878485"/>
              <a:gd name="connsiteY8" fmla="*/ 0 h 8878983"/>
              <a:gd name="connsiteX9" fmla="*/ 4878484 w 4878485"/>
              <a:gd name="connsiteY9" fmla="*/ 0 h 8878983"/>
              <a:gd name="connsiteX10" fmla="*/ 4878485 w 4878485"/>
              <a:gd name="connsiteY10" fmla="*/ 0 h 8878983"/>
              <a:gd name="connsiteX11" fmla="*/ 4878485 w 4878485"/>
              <a:gd name="connsiteY11" fmla="*/ 67918 h 8878983"/>
              <a:gd name="connsiteX12" fmla="*/ 4878484 w 4878485"/>
              <a:gd name="connsiteY12" fmla="*/ 67918 h 8878983"/>
              <a:gd name="connsiteX13" fmla="*/ 4878484 w 4878485"/>
              <a:gd name="connsiteY13" fmla="*/ 2688624 h 8878983"/>
              <a:gd name="connsiteX14" fmla="*/ 4810567 w 4878485"/>
              <a:gd name="connsiteY14" fmla="*/ 2688624 h 8878983"/>
              <a:gd name="connsiteX15" fmla="*/ 4810567 w 4878485"/>
              <a:gd name="connsiteY15" fmla="*/ 67918 h 8878983"/>
              <a:gd name="connsiteX16" fmla="*/ 67921 w 4878485"/>
              <a:gd name="connsiteY16" fmla="*/ 67918 h 8878983"/>
              <a:gd name="connsiteX17" fmla="*/ 67921 w 4878485"/>
              <a:gd name="connsiteY17" fmla="*/ 8811065 h 8878983"/>
              <a:gd name="connsiteX18" fmla="*/ 4878484 w 4878485"/>
              <a:gd name="connsiteY18" fmla="*/ 8811065 h 8878983"/>
              <a:gd name="connsiteX19" fmla="*/ 4878484 w 4878485"/>
              <a:gd name="connsiteY19" fmla="*/ 8878982 h 8878983"/>
              <a:gd name="connsiteX20" fmla="*/ 67921 w 4878485"/>
              <a:gd name="connsiteY20" fmla="*/ 8878982 h 8878983"/>
              <a:gd name="connsiteX21" fmla="*/ 67921 w 4878485"/>
              <a:gd name="connsiteY21" fmla="*/ 8878983 h 8878983"/>
              <a:gd name="connsiteX22" fmla="*/ 4 w 4878485"/>
              <a:gd name="connsiteY22" fmla="*/ 8878983 h 8878983"/>
              <a:gd name="connsiteX23" fmla="*/ 4 w 4878485"/>
              <a:gd name="connsiteY23" fmla="*/ 8878982 h 8878983"/>
              <a:gd name="connsiteX0" fmla="*/ 0 w 4878485"/>
              <a:gd name="connsiteY0" fmla="*/ 8878982 h 8878983"/>
              <a:gd name="connsiteX1" fmla="*/ 0 w 4878485"/>
              <a:gd name="connsiteY1" fmla="*/ 8811065 h 8878983"/>
              <a:gd name="connsiteX2" fmla="*/ 4 w 4878485"/>
              <a:gd name="connsiteY2" fmla="*/ 8811065 h 8878983"/>
              <a:gd name="connsiteX3" fmla="*/ 4 w 4878485"/>
              <a:gd name="connsiteY3" fmla="*/ 67918 h 8878983"/>
              <a:gd name="connsiteX4" fmla="*/ 3 w 4878485"/>
              <a:gd name="connsiteY4" fmla="*/ 67918 h 8878983"/>
              <a:gd name="connsiteX5" fmla="*/ 3 w 4878485"/>
              <a:gd name="connsiteY5" fmla="*/ 0 h 8878983"/>
              <a:gd name="connsiteX6" fmla="*/ 4 w 4878485"/>
              <a:gd name="connsiteY6" fmla="*/ 0 h 8878983"/>
              <a:gd name="connsiteX7" fmla="*/ 67921 w 4878485"/>
              <a:gd name="connsiteY7" fmla="*/ 0 h 8878983"/>
              <a:gd name="connsiteX8" fmla="*/ 4810567 w 4878485"/>
              <a:gd name="connsiteY8" fmla="*/ 0 h 8878983"/>
              <a:gd name="connsiteX9" fmla="*/ 4878484 w 4878485"/>
              <a:gd name="connsiteY9" fmla="*/ 0 h 8878983"/>
              <a:gd name="connsiteX10" fmla="*/ 4878485 w 4878485"/>
              <a:gd name="connsiteY10" fmla="*/ 0 h 8878983"/>
              <a:gd name="connsiteX11" fmla="*/ 4878485 w 4878485"/>
              <a:gd name="connsiteY11" fmla="*/ 67918 h 8878983"/>
              <a:gd name="connsiteX12" fmla="*/ 4878484 w 4878485"/>
              <a:gd name="connsiteY12" fmla="*/ 67918 h 8878983"/>
              <a:gd name="connsiteX13" fmla="*/ 4878484 w 4878485"/>
              <a:gd name="connsiteY13" fmla="*/ 2688624 h 8878983"/>
              <a:gd name="connsiteX14" fmla="*/ 4801775 w 4878485"/>
              <a:gd name="connsiteY14" fmla="*/ 4688874 h 8878983"/>
              <a:gd name="connsiteX15" fmla="*/ 4810567 w 4878485"/>
              <a:gd name="connsiteY15" fmla="*/ 67918 h 8878983"/>
              <a:gd name="connsiteX16" fmla="*/ 67921 w 4878485"/>
              <a:gd name="connsiteY16" fmla="*/ 67918 h 8878983"/>
              <a:gd name="connsiteX17" fmla="*/ 67921 w 4878485"/>
              <a:gd name="connsiteY17" fmla="*/ 8811065 h 8878983"/>
              <a:gd name="connsiteX18" fmla="*/ 4878484 w 4878485"/>
              <a:gd name="connsiteY18" fmla="*/ 8811065 h 8878983"/>
              <a:gd name="connsiteX19" fmla="*/ 4878484 w 4878485"/>
              <a:gd name="connsiteY19" fmla="*/ 8878982 h 8878983"/>
              <a:gd name="connsiteX20" fmla="*/ 67921 w 4878485"/>
              <a:gd name="connsiteY20" fmla="*/ 8878982 h 8878983"/>
              <a:gd name="connsiteX21" fmla="*/ 67921 w 4878485"/>
              <a:gd name="connsiteY21" fmla="*/ 8878983 h 8878983"/>
              <a:gd name="connsiteX22" fmla="*/ 4 w 4878485"/>
              <a:gd name="connsiteY22" fmla="*/ 8878983 h 8878983"/>
              <a:gd name="connsiteX23" fmla="*/ 4 w 4878485"/>
              <a:gd name="connsiteY23" fmla="*/ 8878982 h 8878983"/>
              <a:gd name="connsiteX24" fmla="*/ 0 w 4878485"/>
              <a:gd name="connsiteY24" fmla="*/ 8878982 h 8878983"/>
              <a:gd name="connsiteX0" fmla="*/ 0 w 4878485"/>
              <a:gd name="connsiteY0" fmla="*/ 8878982 h 8878983"/>
              <a:gd name="connsiteX1" fmla="*/ 0 w 4878485"/>
              <a:gd name="connsiteY1" fmla="*/ 8811065 h 8878983"/>
              <a:gd name="connsiteX2" fmla="*/ 4 w 4878485"/>
              <a:gd name="connsiteY2" fmla="*/ 8811065 h 8878983"/>
              <a:gd name="connsiteX3" fmla="*/ 4 w 4878485"/>
              <a:gd name="connsiteY3" fmla="*/ 67918 h 8878983"/>
              <a:gd name="connsiteX4" fmla="*/ 3 w 4878485"/>
              <a:gd name="connsiteY4" fmla="*/ 67918 h 8878983"/>
              <a:gd name="connsiteX5" fmla="*/ 3 w 4878485"/>
              <a:gd name="connsiteY5" fmla="*/ 0 h 8878983"/>
              <a:gd name="connsiteX6" fmla="*/ 4 w 4878485"/>
              <a:gd name="connsiteY6" fmla="*/ 0 h 8878983"/>
              <a:gd name="connsiteX7" fmla="*/ 67921 w 4878485"/>
              <a:gd name="connsiteY7" fmla="*/ 0 h 8878983"/>
              <a:gd name="connsiteX8" fmla="*/ 4810567 w 4878485"/>
              <a:gd name="connsiteY8" fmla="*/ 0 h 8878983"/>
              <a:gd name="connsiteX9" fmla="*/ 4878484 w 4878485"/>
              <a:gd name="connsiteY9" fmla="*/ 0 h 8878983"/>
              <a:gd name="connsiteX10" fmla="*/ 4878485 w 4878485"/>
              <a:gd name="connsiteY10" fmla="*/ 0 h 8878983"/>
              <a:gd name="connsiteX11" fmla="*/ 4878485 w 4878485"/>
              <a:gd name="connsiteY11" fmla="*/ 67918 h 8878983"/>
              <a:gd name="connsiteX12" fmla="*/ 4878484 w 4878485"/>
              <a:gd name="connsiteY12" fmla="*/ 67918 h 8878983"/>
              <a:gd name="connsiteX13" fmla="*/ 4874088 w 4878485"/>
              <a:gd name="connsiteY13" fmla="*/ 4688874 h 8878983"/>
              <a:gd name="connsiteX14" fmla="*/ 4801775 w 4878485"/>
              <a:gd name="connsiteY14" fmla="*/ 4688874 h 8878983"/>
              <a:gd name="connsiteX15" fmla="*/ 4810567 w 4878485"/>
              <a:gd name="connsiteY15" fmla="*/ 67918 h 8878983"/>
              <a:gd name="connsiteX16" fmla="*/ 67921 w 4878485"/>
              <a:gd name="connsiteY16" fmla="*/ 67918 h 8878983"/>
              <a:gd name="connsiteX17" fmla="*/ 67921 w 4878485"/>
              <a:gd name="connsiteY17" fmla="*/ 8811065 h 8878983"/>
              <a:gd name="connsiteX18" fmla="*/ 4878484 w 4878485"/>
              <a:gd name="connsiteY18" fmla="*/ 8811065 h 8878983"/>
              <a:gd name="connsiteX19" fmla="*/ 4878484 w 4878485"/>
              <a:gd name="connsiteY19" fmla="*/ 8878982 h 8878983"/>
              <a:gd name="connsiteX20" fmla="*/ 67921 w 4878485"/>
              <a:gd name="connsiteY20" fmla="*/ 8878982 h 8878983"/>
              <a:gd name="connsiteX21" fmla="*/ 67921 w 4878485"/>
              <a:gd name="connsiteY21" fmla="*/ 8878983 h 8878983"/>
              <a:gd name="connsiteX22" fmla="*/ 4 w 4878485"/>
              <a:gd name="connsiteY22" fmla="*/ 8878983 h 8878983"/>
              <a:gd name="connsiteX23" fmla="*/ 4 w 4878485"/>
              <a:gd name="connsiteY23" fmla="*/ 8878982 h 8878983"/>
              <a:gd name="connsiteX24" fmla="*/ 0 w 4878485"/>
              <a:gd name="connsiteY24" fmla="*/ 8878982 h 887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78485" h="8878983">
                <a:moveTo>
                  <a:pt x="0" y="8878982"/>
                </a:moveTo>
                <a:lnTo>
                  <a:pt x="0" y="8811065"/>
                </a:lnTo>
                <a:lnTo>
                  <a:pt x="4" y="8811065"/>
                </a:lnTo>
                <a:lnTo>
                  <a:pt x="4" y="67918"/>
                </a:lnTo>
                <a:lnTo>
                  <a:pt x="3" y="67918"/>
                </a:lnTo>
                <a:lnTo>
                  <a:pt x="3" y="0"/>
                </a:lnTo>
                <a:lnTo>
                  <a:pt x="4" y="0"/>
                </a:lnTo>
                <a:lnTo>
                  <a:pt x="67921" y="0"/>
                </a:lnTo>
                <a:lnTo>
                  <a:pt x="4810567" y="0"/>
                </a:lnTo>
                <a:lnTo>
                  <a:pt x="4878484" y="0"/>
                </a:lnTo>
                <a:lnTo>
                  <a:pt x="4878485" y="0"/>
                </a:lnTo>
                <a:lnTo>
                  <a:pt x="4878485" y="67918"/>
                </a:lnTo>
                <a:lnTo>
                  <a:pt x="4878484" y="67918"/>
                </a:lnTo>
                <a:cubicBezTo>
                  <a:pt x="4877019" y="1608237"/>
                  <a:pt x="4875553" y="3148555"/>
                  <a:pt x="4874088" y="4688874"/>
                </a:cubicBezTo>
                <a:lnTo>
                  <a:pt x="4801775" y="4688874"/>
                </a:lnTo>
                <a:cubicBezTo>
                  <a:pt x="4804706" y="3148555"/>
                  <a:pt x="4807636" y="1608237"/>
                  <a:pt x="4810567" y="67918"/>
                </a:cubicBezTo>
                <a:lnTo>
                  <a:pt x="67921" y="67918"/>
                </a:lnTo>
                <a:lnTo>
                  <a:pt x="67921" y="8811065"/>
                </a:lnTo>
                <a:lnTo>
                  <a:pt x="4878484" y="8811065"/>
                </a:lnTo>
                <a:lnTo>
                  <a:pt x="4878484" y="8878982"/>
                </a:lnTo>
                <a:lnTo>
                  <a:pt x="67921" y="8878982"/>
                </a:lnTo>
                <a:lnTo>
                  <a:pt x="67921" y="8878983"/>
                </a:lnTo>
                <a:lnTo>
                  <a:pt x="4" y="8878983"/>
                </a:lnTo>
                <a:lnTo>
                  <a:pt x="4" y="8878982"/>
                </a:lnTo>
                <a:lnTo>
                  <a:pt x="0" y="8878982"/>
                </a:lnTo>
                <a:close/>
              </a:path>
            </a:pathLst>
          </a:custGeom>
          <a:solidFill>
            <a:srgbClr val="EC67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pic>
        <p:nvPicPr>
          <p:cNvPr id="13" name="Picture 12" descr="A logo with white lines and a black background&#10;&#10;AI-generated content may be incorrect.">
            <a:extLst>
              <a:ext uri="{FF2B5EF4-FFF2-40B4-BE49-F238E27FC236}">
                <a16:creationId xmlns:a16="http://schemas.microsoft.com/office/drawing/2014/main" id="{172F1046-F0B2-2023-E6C8-FA7BF33616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3524" y="4802923"/>
            <a:ext cx="2230538" cy="2230538"/>
          </a:xfrm>
          <a:prstGeom prst="rect">
            <a:avLst/>
          </a:prstGeom>
        </p:spPr>
      </p:pic>
      <p:pic>
        <p:nvPicPr>
          <p:cNvPr id="4" name="Picture 3" descr="A close-up of a logo&#10;&#10;AI-generated content may be incorrect.">
            <a:extLst>
              <a:ext uri="{FF2B5EF4-FFF2-40B4-BE49-F238E27FC236}">
                <a16:creationId xmlns:a16="http://schemas.microsoft.com/office/drawing/2014/main" id="{E95B4554-A971-E200-97D7-33B2015A1C5E}"/>
              </a:ext>
            </a:extLst>
          </p:cNvPr>
          <p:cNvPicPr>
            <a:picLocks noChangeAspect="1"/>
          </p:cNvPicPr>
          <p:nvPr userDrawn="1"/>
        </p:nvPicPr>
        <p:blipFill>
          <a:blip r:embed="rId3"/>
          <a:stretch>
            <a:fillRect/>
          </a:stretch>
        </p:blipFill>
        <p:spPr>
          <a:xfrm>
            <a:off x="8300852" y="472882"/>
            <a:ext cx="3461072" cy="1906809"/>
          </a:xfrm>
          <a:prstGeom prst="rect">
            <a:avLst/>
          </a:prstGeom>
        </p:spPr>
      </p:pic>
    </p:spTree>
    <p:extLst>
      <p:ext uri="{BB962C8B-B14F-4D97-AF65-F5344CB8AC3E}">
        <p14:creationId xmlns:p14="http://schemas.microsoft.com/office/powerpoint/2010/main" val="213112244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mage - three small sections">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3E1DF0D4-C9AA-A22D-282E-4915B2DB58D0}"/>
              </a:ext>
            </a:extLst>
          </p:cNvPr>
          <p:cNvSpPr>
            <a:spLocks noGrp="1"/>
          </p:cNvSpPr>
          <p:nvPr>
            <p:ph type="body" sz="quarter" idx="15"/>
          </p:nvPr>
        </p:nvSpPr>
        <p:spPr>
          <a:xfrm>
            <a:off x="479424" y="3700130"/>
            <a:ext cx="3186862" cy="2681620"/>
          </a:xfrm>
          <a:prstGeom prst="rect">
            <a:avLst/>
          </a:prstGeom>
        </p:spPr>
        <p:txBody>
          <a:bodyPr lIns="0" rIns="0" bIns="0">
            <a:noAutofit/>
          </a:bodyPr>
          <a:lstStyle>
            <a:lvl1pPr marL="180005" marR="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lvl1pPr>
          </a:lstStyle>
          <a:p>
            <a:pPr lvl="0"/>
            <a:r>
              <a:rPr lang="en-US"/>
              <a:t>Click to edit Master text styles</a:t>
            </a:r>
          </a:p>
          <a:p>
            <a:pPr marL="180005" marR="0" lvl="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pPr>
            <a:r>
              <a:rPr lang="en-US"/>
              <a:t>Click to edit Master text styles</a:t>
            </a:r>
            <a:endParaRPr lang="en-GB"/>
          </a:p>
        </p:txBody>
      </p:sp>
      <p:sp>
        <p:nvSpPr>
          <p:cNvPr id="18" name="Text Placeholder 2">
            <a:extLst>
              <a:ext uri="{FF2B5EF4-FFF2-40B4-BE49-F238E27FC236}">
                <a16:creationId xmlns:a16="http://schemas.microsoft.com/office/drawing/2014/main" id="{9F68FF9C-DD42-8F95-F980-299B756AF330}"/>
              </a:ext>
            </a:extLst>
          </p:cNvPr>
          <p:cNvSpPr>
            <a:spLocks noGrp="1"/>
          </p:cNvSpPr>
          <p:nvPr>
            <p:ph type="body" sz="quarter" idx="16"/>
          </p:nvPr>
        </p:nvSpPr>
        <p:spPr>
          <a:xfrm>
            <a:off x="4073867" y="3700130"/>
            <a:ext cx="3186862" cy="2681620"/>
          </a:xfrm>
          <a:prstGeom prst="rect">
            <a:avLst/>
          </a:prstGeom>
        </p:spPr>
        <p:txBody>
          <a:bodyPr lIns="0" rIns="0" bIns="0">
            <a:noAutofit/>
          </a:bodyPr>
          <a:lstStyle>
            <a:lvl1pPr marL="180005" marR="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lvl1pPr>
          </a:lstStyle>
          <a:p>
            <a:pPr lvl="0"/>
            <a:r>
              <a:rPr lang="en-US"/>
              <a:t>Click to edit Master text styles</a:t>
            </a:r>
          </a:p>
          <a:p>
            <a:pPr marL="180005" marR="0" lvl="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pPr>
            <a:r>
              <a:rPr lang="en-US"/>
              <a:t>Click to edit Master text styles</a:t>
            </a:r>
            <a:endParaRPr lang="en-GB"/>
          </a:p>
        </p:txBody>
      </p:sp>
      <p:sp>
        <p:nvSpPr>
          <p:cNvPr id="19" name="Text Placeholder 2">
            <a:extLst>
              <a:ext uri="{FF2B5EF4-FFF2-40B4-BE49-F238E27FC236}">
                <a16:creationId xmlns:a16="http://schemas.microsoft.com/office/drawing/2014/main" id="{855FA573-EEF5-0A56-0F11-06BC37E3BBBE}"/>
              </a:ext>
            </a:extLst>
          </p:cNvPr>
          <p:cNvSpPr>
            <a:spLocks noGrp="1"/>
          </p:cNvSpPr>
          <p:nvPr>
            <p:ph type="body" sz="quarter" idx="17"/>
          </p:nvPr>
        </p:nvSpPr>
        <p:spPr>
          <a:xfrm>
            <a:off x="7668309" y="3700130"/>
            <a:ext cx="3186862" cy="2681620"/>
          </a:xfrm>
          <a:prstGeom prst="rect">
            <a:avLst/>
          </a:prstGeom>
        </p:spPr>
        <p:txBody>
          <a:bodyPr lIns="0" rIns="0" bIns="0">
            <a:noAutofit/>
          </a:bodyPr>
          <a:lstStyle>
            <a:lvl1pPr marL="180005" marR="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lvl1pPr>
          </a:lstStyle>
          <a:p>
            <a:pPr lvl="0"/>
            <a:r>
              <a:rPr lang="en-US"/>
              <a:t>Click to edit Master text styles</a:t>
            </a:r>
          </a:p>
          <a:p>
            <a:pPr marL="180005" marR="0" lvl="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pPr>
            <a:r>
              <a:rPr lang="en-US"/>
              <a:t>Click to edit Master text styles</a:t>
            </a:r>
            <a:endParaRPr lang="en-GB"/>
          </a:p>
        </p:txBody>
      </p:sp>
      <p:sp>
        <p:nvSpPr>
          <p:cNvPr id="2" name="Slide Number Placeholder 3">
            <a:extLst>
              <a:ext uri="{FF2B5EF4-FFF2-40B4-BE49-F238E27FC236}">
                <a16:creationId xmlns:a16="http://schemas.microsoft.com/office/drawing/2014/main" id="{52B8A74D-6E30-9760-6059-319151D0BB32}"/>
              </a:ext>
            </a:extLst>
          </p:cNvPr>
          <p:cNvSpPr>
            <a:spLocks noGrp="1"/>
          </p:cNvSpPr>
          <p:nvPr>
            <p:ph type="sldNum" sz="quarter" idx="4"/>
          </p:nvPr>
        </p:nvSpPr>
        <p:spPr>
          <a:xfrm>
            <a:off x="9840914"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3" name="Title Placeholder 1">
            <a:extLst>
              <a:ext uri="{FF2B5EF4-FFF2-40B4-BE49-F238E27FC236}">
                <a16:creationId xmlns:a16="http://schemas.microsoft.com/office/drawing/2014/main" id="{7D77CB18-FAD7-3479-6F5C-25BEB6A80F9E}"/>
              </a:ext>
            </a:extLst>
          </p:cNvPr>
          <p:cNvSpPr>
            <a:spLocks noGrp="1"/>
          </p:cNvSpPr>
          <p:nvPr>
            <p:ph type="title"/>
          </p:nvPr>
        </p:nvSpPr>
        <p:spPr>
          <a:xfrm>
            <a:off x="479426" y="450674"/>
            <a:ext cx="4679950" cy="384454"/>
          </a:xfrm>
          <a:prstGeom prst="rect">
            <a:avLst/>
          </a:prstGeom>
        </p:spPr>
        <p:txBody>
          <a:bodyPr vert="horz" wrap="square" lIns="0" tIns="0" rIns="0" bIns="0" rtlCol="0" anchor="t">
            <a:noAutofit/>
          </a:bodyPr>
          <a:lstStyle>
            <a:lvl1pPr>
              <a:defRPr>
                <a:solidFill>
                  <a:schemeClr val="bg1"/>
                </a:solidFill>
              </a:defRPr>
            </a:lvl1pPr>
          </a:lstStyle>
          <a:p>
            <a:r>
              <a:rPr lang="en-US"/>
              <a:t>Click to edit master title style</a:t>
            </a:r>
          </a:p>
        </p:txBody>
      </p:sp>
      <p:sp>
        <p:nvSpPr>
          <p:cNvPr id="5" name="Picture Placeholder 2">
            <a:extLst>
              <a:ext uri="{FF2B5EF4-FFF2-40B4-BE49-F238E27FC236}">
                <a16:creationId xmlns:a16="http://schemas.microsoft.com/office/drawing/2014/main" id="{E0681F64-8084-017F-6616-2AD788B6F775}"/>
              </a:ext>
            </a:extLst>
          </p:cNvPr>
          <p:cNvSpPr>
            <a:spLocks noGrp="1"/>
          </p:cNvSpPr>
          <p:nvPr>
            <p:ph type="pic" sz="quarter" idx="21" hasCustomPrompt="1"/>
          </p:nvPr>
        </p:nvSpPr>
        <p:spPr>
          <a:xfrm>
            <a:off x="0" y="1"/>
            <a:ext cx="12192000" cy="3428999"/>
          </a:xfrm>
          <a:custGeom>
            <a:avLst/>
            <a:gdLst>
              <a:gd name="connsiteX0" fmla="*/ 0 w 3493017"/>
              <a:gd name="connsiteY0" fmla="*/ 0 h 3744000"/>
              <a:gd name="connsiteX1" fmla="*/ 2910836 w 3493017"/>
              <a:gd name="connsiteY1" fmla="*/ 0 h 3744000"/>
              <a:gd name="connsiteX2" fmla="*/ 3493017 w 3493017"/>
              <a:gd name="connsiteY2" fmla="*/ 582181 h 3744000"/>
              <a:gd name="connsiteX3" fmla="*/ 3493017 w 3493017"/>
              <a:gd name="connsiteY3" fmla="*/ 3744000 h 3744000"/>
              <a:gd name="connsiteX4" fmla="*/ 0 w 3493017"/>
              <a:gd name="connsiteY4" fmla="*/ 3744000 h 3744000"/>
              <a:gd name="connsiteX5" fmla="*/ 0 w 3493017"/>
              <a:gd name="connsiteY5" fmla="*/ 0 h 3744000"/>
              <a:gd name="connsiteX0" fmla="*/ 0 w 3626918"/>
              <a:gd name="connsiteY0" fmla="*/ 0 h 3744000"/>
              <a:gd name="connsiteX1" fmla="*/ 3480771 w 3626918"/>
              <a:gd name="connsiteY1" fmla="*/ 6263 h 3744000"/>
              <a:gd name="connsiteX2" fmla="*/ 3493017 w 3626918"/>
              <a:gd name="connsiteY2" fmla="*/ 582181 h 3744000"/>
              <a:gd name="connsiteX3" fmla="*/ 3493017 w 3626918"/>
              <a:gd name="connsiteY3" fmla="*/ 3744000 h 3744000"/>
              <a:gd name="connsiteX4" fmla="*/ 0 w 3626918"/>
              <a:gd name="connsiteY4" fmla="*/ 3744000 h 3744000"/>
              <a:gd name="connsiteX5" fmla="*/ 0 w 3626918"/>
              <a:gd name="connsiteY5" fmla="*/ 0 h 3744000"/>
              <a:gd name="connsiteX0" fmla="*/ 0 w 3640785"/>
              <a:gd name="connsiteY0" fmla="*/ 0 h 3744000"/>
              <a:gd name="connsiteX1" fmla="*/ 3499560 w 3640785"/>
              <a:gd name="connsiteY1" fmla="*/ 0 h 3744000"/>
              <a:gd name="connsiteX2" fmla="*/ 3493017 w 3640785"/>
              <a:gd name="connsiteY2" fmla="*/ 582181 h 3744000"/>
              <a:gd name="connsiteX3" fmla="*/ 3493017 w 3640785"/>
              <a:gd name="connsiteY3" fmla="*/ 3744000 h 3744000"/>
              <a:gd name="connsiteX4" fmla="*/ 0 w 3640785"/>
              <a:gd name="connsiteY4" fmla="*/ 3744000 h 3744000"/>
              <a:gd name="connsiteX5" fmla="*/ 0 w 3640785"/>
              <a:gd name="connsiteY5" fmla="*/ 0 h 3744000"/>
              <a:gd name="connsiteX0" fmla="*/ 0 w 3640785"/>
              <a:gd name="connsiteY0" fmla="*/ 0 h 3744000"/>
              <a:gd name="connsiteX1" fmla="*/ 3499560 w 3640785"/>
              <a:gd name="connsiteY1" fmla="*/ 0 h 3744000"/>
              <a:gd name="connsiteX2" fmla="*/ 3493017 w 3640785"/>
              <a:gd name="connsiteY2" fmla="*/ 3049808 h 3744000"/>
              <a:gd name="connsiteX3" fmla="*/ 3493017 w 3640785"/>
              <a:gd name="connsiteY3" fmla="*/ 3744000 h 3744000"/>
              <a:gd name="connsiteX4" fmla="*/ 0 w 3640785"/>
              <a:gd name="connsiteY4" fmla="*/ 3744000 h 3744000"/>
              <a:gd name="connsiteX5" fmla="*/ 0 w 3640785"/>
              <a:gd name="connsiteY5" fmla="*/ 0 h 3744000"/>
              <a:gd name="connsiteX0" fmla="*/ 0 w 3499560"/>
              <a:gd name="connsiteY0" fmla="*/ 0 h 3744000"/>
              <a:gd name="connsiteX1" fmla="*/ 3499560 w 3499560"/>
              <a:gd name="connsiteY1" fmla="*/ 0 h 3744000"/>
              <a:gd name="connsiteX2" fmla="*/ 3493017 w 3499560"/>
              <a:gd name="connsiteY2" fmla="*/ 3049808 h 3744000"/>
              <a:gd name="connsiteX3" fmla="*/ 3493017 w 3499560"/>
              <a:gd name="connsiteY3" fmla="*/ 3744000 h 3744000"/>
              <a:gd name="connsiteX4" fmla="*/ 0 w 3499560"/>
              <a:gd name="connsiteY4" fmla="*/ 3744000 h 3744000"/>
              <a:gd name="connsiteX5" fmla="*/ 0 w 3499560"/>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3493017 w 3499893"/>
              <a:gd name="connsiteY3" fmla="*/ 3744000 h 3744000"/>
              <a:gd name="connsiteX4" fmla="*/ 0 w 3499893"/>
              <a:gd name="connsiteY4" fmla="*/ 3744000 h 3744000"/>
              <a:gd name="connsiteX5" fmla="*/ 0 w 3499893"/>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3493017 w 3499893"/>
              <a:gd name="connsiteY3" fmla="*/ 3744000 h 3744000"/>
              <a:gd name="connsiteX4" fmla="*/ 0 w 3499893"/>
              <a:gd name="connsiteY4" fmla="*/ 3744000 h 3744000"/>
              <a:gd name="connsiteX5" fmla="*/ 0 w 3499893"/>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2837197 w 3499893"/>
              <a:gd name="connsiteY3" fmla="*/ 3744000 h 3744000"/>
              <a:gd name="connsiteX4" fmla="*/ 0 w 3499893"/>
              <a:gd name="connsiteY4" fmla="*/ 3744000 h 3744000"/>
              <a:gd name="connsiteX5" fmla="*/ 0 w 3499893"/>
              <a:gd name="connsiteY5" fmla="*/ 0 h 3744000"/>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500831"/>
              <a:gd name="connsiteY0" fmla="*/ 0 h 3744001"/>
              <a:gd name="connsiteX1" fmla="*/ 3499560 w 3500831"/>
              <a:gd name="connsiteY1" fmla="*/ 0 h 3744001"/>
              <a:gd name="connsiteX2" fmla="*/ 3500512 w 3500831"/>
              <a:gd name="connsiteY2" fmla="*/ 3053555 h 3744001"/>
              <a:gd name="connsiteX3" fmla="*/ 2837197 w 3500831"/>
              <a:gd name="connsiteY3" fmla="*/ 3744000 h 3744001"/>
              <a:gd name="connsiteX4" fmla="*/ 0 w 3500831"/>
              <a:gd name="connsiteY4" fmla="*/ 3744000 h 3744001"/>
              <a:gd name="connsiteX5" fmla="*/ 0 w 3500831"/>
              <a:gd name="connsiteY5" fmla="*/ 0 h 3744001"/>
              <a:gd name="connsiteX0" fmla="*/ 0 w 3500831"/>
              <a:gd name="connsiteY0" fmla="*/ 0 h 3744001"/>
              <a:gd name="connsiteX1" fmla="*/ 3499560 w 3500831"/>
              <a:gd name="connsiteY1" fmla="*/ 0 h 3744001"/>
              <a:gd name="connsiteX2" fmla="*/ 3500512 w 3500831"/>
              <a:gd name="connsiteY2" fmla="*/ 3053555 h 3744001"/>
              <a:gd name="connsiteX3" fmla="*/ 2837197 w 3500831"/>
              <a:gd name="connsiteY3" fmla="*/ 3744000 h 3744001"/>
              <a:gd name="connsiteX4" fmla="*/ 0 w 3500831"/>
              <a:gd name="connsiteY4" fmla="*/ 3744000 h 3744001"/>
              <a:gd name="connsiteX5" fmla="*/ 0 w 3500831"/>
              <a:gd name="connsiteY5" fmla="*/ 0 h 3744001"/>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8716539 w 12217370"/>
              <a:gd name="connsiteY0" fmla="*/ 0 h 3744000"/>
              <a:gd name="connsiteX1" fmla="*/ 12216099 w 12217370"/>
              <a:gd name="connsiteY1" fmla="*/ 0 h 3744000"/>
              <a:gd name="connsiteX2" fmla="*/ 12217051 w 12217370"/>
              <a:gd name="connsiteY2" fmla="*/ 3053555 h 3744000"/>
              <a:gd name="connsiteX3" fmla="*/ 11553736 w 12217370"/>
              <a:gd name="connsiteY3" fmla="*/ 3744000 h 3744000"/>
              <a:gd name="connsiteX4" fmla="*/ 0 w 12217370"/>
              <a:gd name="connsiteY4" fmla="*/ 3744000 h 3744000"/>
              <a:gd name="connsiteX5" fmla="*/ 8716539 w 12217370"/>
              <a:gd name="connsiteY5" fmla="*/ 0 h 3744000"/>
              <a:gd name="connsiteX0" fmla="*/ 0 w 12217370"/>
              <a:gd name="connsiteY0" fmla="*/ 318255 h 3744000"/>
              <a:gd name="connsiteX1" fmla="*/ 12216099 w 12217370"/>
              <a:gd name="connsiteY1" fmla="*/ 0 h 3744000"/>
              <a:gd name="connsiteX2" fmla="*/ 12217051 w 12217370"/>
              <a:gd name="connsiteY2" fmla="*/ 3053555 h 3744000"/>
              <a:gd name="connsiteX3" fmla="*/ 11553736 w 12217370"/>
              <a:gd name="connsiteY3" fmla="*/ 3744000 h 3744000"/>
              <a:gd name="connsiteX4" fmla="*/ 0 w 12217370"/>
              <a:gd name="connsiteY4" fmla="*/ 3744000 h 3744000"/>
              <a:gd name="connsiteX5" fmla="*/ 0 w 12217370"/>
              <a:gd name="connsiteY5" fmla="*/ 318255 h 3744000"/>
              <a:gd name="connsiteX0" fmla="*/ 0 w 12217051"/>
              <a:gd name="connsiteY0" fmla="*/ 0 h 3425745"/>
              <a:gd name="connsiteX1" fmla="*/ 12138411 w 12217051"/>
              <a:gd name="connsiteY1" fmla="*/ 543362 h 3425745"/>
              <a:gd name="connsiteX2" fmla="*/ 12217051 w 12217051"/>
              <a:gd name="connsiteY2" fmla="*/ 2735300 h 3425745"/>
              <a:gd name="connsiteX3" fmla="*/ 11553736 w 12217051"/>
              <a:gd name="connsiteY3" fmla="*/ 3425745 h 3425745"/>
              <a:gd name="connsiteX4" fmla="*/ 0 w 12217051"/>
              <a:gd name="connsiteY4" fmla="*/ 3425745 h 3425745"/>
              <a:gd name="connsiteX5" fmla="*/ 0 w 12217051"/>
              <a:gd name="connsiteY5" fmla="*/ 0 h 3425745"/>
              <a:gd name="connsiteX0" fmla="*/ 0 w 12224191"/>
              <a:gd name="connsiteY0" fmla="*/ 7762 h 3433507"/>
              <a:gd name="connsiteX1" fmla="*/ 12223867 w 12224191"/>
              <a:gd name="connsiteY1" fmla="*/ 0 h 3433507"/>
              <a:gd name="connsiteX2" fmla="*/ 12217051 w 12224191"/>
              <a:gd name="connsiteY2" fmla="*/ 2743062 h 3433507"/>
              <a:gd name="connsiteX3" fmla="*/ 11553736 w 12224191"/>
              <a:gd name="connsiteY3" fmla="*/ 3433507 h 3433507"/>
              <a:gd name="connsiteX4" fmla="*/ 0 w 12224191"/>
              <a:gd name="connsiteY4" fmla="*/ 3433507 h 3433507"/>
              <a:gd name="connsiteX5" fmla="*/ 0 w 12224191"/>
              <a:gd name="connsiteY5" fmla="*/ 7762 h 3433507"/>
              <a:gd name="connsiteX0" fmla="*/ 0 w 12217370"/>
              <a:gd name="connsiteY0" fmla="*/ 7762 h 3433507"/>
              <a:gd name="connsiteX1" fmla="*/ 12216099 w 12217370"/>
              <a:gd name="connsiteY1" fmla="*/ 0 h 3433507"/>
              <a:gd name="connsiteX2" fmla="*/ 12217051 w 12217370"/>
              <a:gd name="connsiteY2" fmla="*/ 2743062 h 3433507"/>
              <a:gd name="connsiteX3" fmla="*/ 11553736 w 12217370"/>
              <a:gd name="connsiteY3" fmla="*/ 3433507 h 3433507"/>
              <a:gd name="connsiteX4" fmla="*/ 0 w 12217370"/>
              <a:gd name="connsiteY4" fmla="*/ 3433507 h 3433507"/>
              <a:gd name="connsiteX5" fmla="*/ 0 w 12217370"/>
              <a:gd name="connsiteY5" fmla="*/ 7762 h 343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7370" h="3433507">
                <a:moveTo>
                  <a:pt x="0" y="7762"/>
                </a:moveTo>
                <a:lnTo>
                  <a:pt x="12216099" y="0"/>
                </a:lnTo>
                <a:cubicBezTo>
                  <a:pt x="12218216" y="400833"/>
                  <a:pt x="12217051" y="2421532"/>
                  <a:pt x="12217051" y="2743062"/>
                </a:cubicBezTo>
                <a:cubicBezTo>
                  <a:pt x="12215802" y="3105624"/>
                  <a:pt x="11873526" y="3430710"/>
                  <a:pt x="11553736" y="3433507"/>
                </a:cubicBezTo>
                <a:lnTo>
                  <a:pt x="0" y="3433507"/>
                </a:lnTo>
                <a:lnTo>
                  <a:pt x="0" y="7762"/>
                </a:lnTo>
                <a:close/>
              </a:path>
            </a:pathLst>
          </a:custGeom>
          <a:solidFill>
            <a:schemeClr val="bg1">
              <a:lumMod val="75000"/>
            </a:schemeClr>
          </a:solidFill>
        </p:spPr>
        <p:txBody>
          <a:bodyPr lIns="180000" tIns="180000" rIns="180000" bIns="180000" anchor="ctr"/>
          <a:lstStyle>
            <a:lvl1pPr marL="0" indent="0">
              <a:buNone/>
              <a:defRPr/>
            </a:lvl1pPr>
          </a:lstStyle>
          <a:p>
            <a:r>
              <a:rPr lang="en-GB"/>
              <a:t> </a:t>
            </a:r>
          </a:p>
        </p:txBody>
      </p:sp>
      <p:pic>
        <p:nvPicPr>
          <p:cNvPr id="4" name="Graphic 3">
            <a:extLst>
              <a:ext uri="{FF2B5EF4-FFF2-40B4-BE49-F238E27FC236}">
                <a16:creationId xmlns:a16="http://schemas.microsoft.com/office/drawing/2014/main" id="{0ADAFFC4-D6AE-CC00-6081-BA218BA505B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61278" y="355788"/>
            <a:ext cx="761979" cy="419719"/>
          </a:xfrm>
          <a:prstGeom prst="rect">
            <a:avLst/>
          </a:prstGeom>
        </p:spPr>
      </p:pic>
    </p:spTree>
    <p:extLst>
      <p:ext uri="{BB962C8B-B14F-4D97-AF65-F5344CB8AC3E}">
        <p14:creationId xmlns:p14="http://schemas.microsoft.com/office/powerpoint/2010/main" val="283687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 four small sections">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4BFA0F66-562F-0529-5BDA-DB119CAF2D5E}"/>
              </a:ext>
            </a:extLst>
          </p:cNvPr>
          <p:cNvSpPr>
            <a:spLocks noGrp="1"/>
          </p:cNvSpPr>
          <p:nvPr>
            <p:ph type="pic" sz="quarter" idx="28" hasCustomPrompt="1"/>
          </p:nvPr>
        </p:nvSpPr>
        <p:spPr>
          <a:xfrm>
            <a:off x="8996270" y="2"/>
            <a:ext cx="3195730" cy="3428998"/>
          </a:xfrm>
          <a:custGeom>
            <a:avLst/>
            <a:gdLst>
              <a:gd name="connsiteX0" fmla="*/ 0 w 3493017"/>
              <a:gd name="connsiteY0" fmla="*/ 0 h 3744000"/>
              <a:gd name="connsiteX1" fmla="*/ 2910836 w 3493017"/>
              <a:gd name="connsiteY1" fmla="*/ 0 h 3744000"/>
              <a:gd name="connsiteX2" fmla="*/ 3493017 w 3493017"/>
              <a:gd name="connsiteY2" fmla="*/ 582181 h 3744000"/>
              <a:gd name="connsiteX3" fmla="*/ 3493017 w 3493017"/>
              <a:gd name="connsiteY3" fmla="*/ 3744000 h 3744000"/>
              <a:gd name="connsiteX4" fmla="*/ 0 w 3493017"/>
              <a:gd name="connsiteY4" fmla="*/ 3744000 h 3744000"/>
              <a:gd name="connsiteX5" fmla="*/ 0 w 3493017"/>
              <a:gd name="connsiteY5" fmla="*/ 0 h 3744000"/>
              <a:gd name="connsiteX0" fmla="*/ 0 w 3626918"/>
              <a:gd name="connsiteY0" fmla="*/ 0 h 3744000"/>
              <a:gd name="connsiteX1" fmla="*/ 3480771 w 3626918"/>
              <a:gd name="connsiteY1" fmla="*/ 6263 h 3744000"/>
              <a:gd name="connsiteX2" fmla="*/ 3493017 w 3626918"/>
              <a:gd name="connsiteY2" fmla="*/ 582181 h 3744000"/>
              <a:gd name="connsiteX3" fmla="*/ 3493017 w 3626918"/>
              <a:gd name="connsiteY3" fmla="*/ 3744000 h 3744000"/>
              <a:gd name="connsiteX4" fmla="*/ 0 w 3626918"/>
              <a:gd name="connsiteY4" fmla="*/ 3744000 h 3744000"/>
              <a:gd name="connsiteX5" fmla="*/ 0 w 3626918"/>
              <a:gd name="connsiteY5" fmla="*/ 0 h 3744000"/>
              <a:gd name="connsiteX0" fmla="*/ 0 w 3640785"/>
              <a:gd name="connsiteY0" fmla="*/ 0 h 3744000"/>
              <a:gd name="connsiteX1" fmla="*/ 3499560 w 3640785"/>
              <a:gd name="connsiteY1" fmla="*/ 0 h 3744000"/>
              <a:gd name="connsiteX2" fmla="*/ 3493017 w 3640785"/>
              <a:gd name="connsiteY2" fmla="*/ 582181 h 3744000"/>
              <a:gd name="connsiteX3" fmla="*/ 3493017 w 3640785"/>
              <a:gd name="connsiteY3" fmla="*/ 3744000 h 3744000"/>
              <a:gd name="connsiteX4" fmla="*/ 0 w 3640785"/>
              <a:gd name="connsiteY4" fmla="*/ 3744000 h 3744000"/>
              <a:gd name="connsiteX5" fmla="*/ 0 w 3640785"/>
              <a:gd name="connsiteY5" fmla="*/ 0 h 3744000"/>
              <a:gd name="connsiteX0" fmla="*/ 0 w 3640785"/>
              <a:gd name="connsiteY0" fmla="*/ 0 h 3744000"/>
              <a:gd name="connsiteX1" fmla="*/ 3499560 w 3640785"/>
              <a:gd name="connsiteY1" fmla="*/ 0 h 3744000"/>
              <a:gd name="connsiteX2" fmla="*/ 3493017 w 3640785"/>
              <a:gd name="connsiteY2" fmla="*/ 3049808 h 3744000"/>
              <a:gd name="connsiteX3" fmla="*/ 3493017 w 3640785"/>
              <a:gd name="connsiteY3" fmla="*/ 3744000 h 3744000"/>
              <a:gd name="connsiteX4" fmla="*/ 0 w 3640785"/>
              <a:gd name="connsiteY4" fmla="*/ 3744000 h 3744000"/>
              <a:gd name="connsiteX5" fmla="*/ 0 w 3640785"/>
              <a:gd name="connsiteY5" fmla="*/ 0 h 3744000"/>
              <a:gd name="connsiteX0" fmla="*/ 0 w 3499560"/>
              <a:gd name="connsiteY0" fmla="*/ 0 h 3744000"/>
              <a:gd name="connsiteX1" fmla="*/ 3499560 w 3499560"/>
              <a:gd name="connsiteY1" fmla="*/ 0 h 3744000"/>
              <a:gd name="connsiteX2" fmla="*/ 3493017 w 3499560"/>
              <a:gd name="connsiteY2" fmla="*/ 3049808 h 3744000"/>
              <a:gd name="connsiteX3" fmla="*/ 3493017 w 3499560"/>
              <a:gd name="connsiteY3" fmla="*/ 3744000 h 3744000"/>
              <a:gd name="connsiteX4" fmla="*/ 0 w 3499560"/>
              <a:gd name="connsiteY4" fmla="*/ 3744000 h 3744000"/>
              <a:gd name="connsiteX5" fmla="*/ 0 w 3499560"/>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3493017 w 3499893"/>
              <a:gd name="connsiteY3" fmla="*/ 3744000 h 3744000"/>
              <a:gd name="connsiteX4" fmla="*/ 0 w 3499893"/>
              <a:gd name="connsiteY4" fmla="*/ 3744000 h 3744000"/>
              <a:gd name="connsiteX5" fmla="*/ 0 w 3499893"/>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3493017 w 3499893"/>
              <a:gd name="connsiteY3" fmla="*/ 3744000 h 3744000"/>
              <a:gd name="connsiteX4" fmla="*/ 0 w 3499893"/>
              <a:gd name="connsiteY4" fmla="*/ 3744000 h 3744000"/>
              <a:gd name="connsiteX5" fmla="*/ 0 w 3499893"/>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2837197 w 3499893"/>
              <a:gd name="connsiteY3" fmla="*/ 3744000 h 3744000"/>
              <a:gd name="connsiteX4" fmla="*/ 0 w 3499893"/>
              <a:gd name="connsiteY4" fmla="*/ 3744000 h 3744000"/>
              <a:gd name="connsiteX5" fmla="*/ 0 w 3499893"/>
              <a:gd name="connsiteY5" fmla="*/ 0 h 3744000"/>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500831"/>
              <a:gd name="connsiteY0" fmla="*/ 0 h 3744001"/>
              <a:gd name="connsiteX1" fmla="*/ 3499560 w 3500831"/>
              <a:gd name="connsiteY1" fmla="*/ 0 h 3744001"/>
              <a:gd name="connsiteX2" fmla="*/ 3500512 w 3500831"/>
              <a:gd name="connsiteY2" fmla="*/ 3053555 h 3744001"/>
              <a:gd name="connsiteX3" fmla="*/ 2837197 w 3500831"/>
              <a:gd name="connsiteY3" fmla="*/ 3744000 h 3744001"/>
              <a:gd name="connsiteX4" fmla="*/ 0 w 3500831"/>
              <a:gd name="connsiteY4" fmla="*/ 3744000 h 3744001"/>
              <a:gd name="connsiteX5" fmla="*/ 0 w 3500831"/>
              <a:gd name="connsiteY5" fmla="*/ 0 h 3744001"/>
              <a:gd name="connsiteX0" fmla="*/ 0 w 3500831"/>
              <a:gd name="connsiteY0" fmla="*/ 0 h 3744001"/>
              <a:gd name="connsiteX1" fmla="*/ 3499560 w 3500831"/>
              <a:gd name="connsiteY1" fmla="*/ 0 h 3744001"/>
              <a:gd name="connsiteX2" fmla="*/ 3500512 w 3500831"/>
              <a:gd name="connsiteY2" fmla="*/ 3053555 h 3744001"/>
              <a:gd name="connsiteX3" fmla="*/ 2837197 w 3500831"/>
              <a:gd name="connsiteY3" fmla="*/ 3744000 h 3744001"/>
              <a:gd name="connsiteX4" fmla="*/ 0 w 3500831"/>
              <a:gd name="connsiteY4" fmla="*/ 3744000 h 3744001"/>
              <a:gd name="connsiteX5" fmla="*/ 0 w 3500831"/>
              <a:gd name="connsiteY5" fmla="*/ 0 h 3744001"/>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8716539 w 12217370"/>
              <a:gd name="connsiteY0" fmla="*/ 0 h 3744000"/>
              <a:gd name="connsiteX1" fmla="*/ 12216099 w 12217370"/>
              <a:gd name="connsiteY1" fmla="*/ 0 h 3744000"/>
              <a:gd name="connsiteX2" fmla="*/ 12217051 w 12217370"/>
              <a:gd name="connsiteY2" fmla="*/ 3053555 h 3744000"/>
              <a:gd name="connsiteX3" fmla="*/ 11553736 w 12217370"/>
              <a:gd name="connsiteY3" fmla="*/ 3744000 h 3744000"/>
              <a:gd name="connsiteX4" fmla="*/ 0 w 12217370"/>
              <a:gd name="connsiteY4" fmla="*/ 3744000 h 3744000"/>
              <a:gd name="connsiteX5" fmla="*/ 8716539 w 12217370"/>
              <a:gd name="connsiteY5" fmla="*/ 0 h 3744000"/>
              <a:gd name="connsiteX0" fmla="*/ 0 w 12217370"/>
              <a:gd name="connsiteY0" fmla="*/ 318255 h 3744000"/>
              <a:gd name="connsiteX1" fmla="*/ 12216099 w 12217370"/>
              <a:gd name="connsiteY1" fmla="*/ 0 h 3744000"/>
              <a:gd name="connsiteX2" fmla="*/ 12217051 w 12217370"/>
              <a:gd name="connsiteY2" fmla="*/ 3053555 h 3744000"/>
              <a:gd name="connsiteX3" fmla="*/ 11553736 w 12217370"/>
              <a:gd name="connsiteY3" fmla="*/ 3744000 h 3744000"/>
              <a:gd name="connsiteX4" fmla="*/ 0 w 12217370"/>
              <a:gd name="connsiteY4" fmla="*/ 3744000 h 3744000"/>
              <a:gd name="connsiteX5" fmla="*/ 0 w 12217370"/>
              <a:gd name="connsiteY5" fmla="*/ 318255 h 3744000"/>
              <a:gd name="connsiteX0" fmla="*/ 0 w 12217051"/>
              <a:gd name="connsiteY0" fmla="*/ 0 h 3425745"/>
              <a:gd name="connsiteX1" fmla="*/ 12138411 w 12217051"/>
              <a:gd name="connsiteY1" fmla="*/ 543362 h 3425745"/>
              <a:gd name="connsiteX2" fmla="*/ 12217051 w 12217051"/>
              <a:gd name="connsiteY2" fmla="*/ 2735300 h 3425745"/>
              <a:gd name="connsiteX3" fmla="*/ 11553736 w 12217051"/>
              <a:gd name="connsiteY3" fmla="*/ 3425745 h 3425745"/>
              <a:gd name="connsiteX4" fmla="*/ 0 w 12217051"/>
              <a:gd name="connsiteY4" fmla="*/ 3425745 h 3425745"/>
              <a:gd name="connsiteX5" fmla="*/ 0 w 12217051"/>
              <a:gd name="connsiteY5" fmla="*/ 0 h 3425745"/>
              <a:gd name="connsiteX0" fmla="*/ 0 w 12224191"/>
              <a:gd name="connsiteY0" fmla="*/ 7762 h 3433507"/>
              <a:gd name="connsiteX1" fmla="*/ 12223867 w 12224191"/>
              <a:gd name="connsiteY1" fmla="*/ 0 h 3433507"/>
              <a:gd name="connsiteX2" fmla="*/ 12217051 w 12224191"/>
              <a:gd name="connsiteY2" fmla="*/ 2743062 h 3433507"/>
              <a:gd name="connsiteX3" fmla="*/ 11553736 w 12224191"/>
              <a:gd name="connsiteY3" fmla="*/ 3433507 h 3433507"/>
              <a:gd name="connsiteX4" fmla="*/ 0 w 12224191"/>
              <a:gd name="connsiteY4" fmla="*/ 3433507 h 3433507"/>
              <a:gd name="connsiteX5" fmla="*/ 0 w 12224191"/>
              <a:gd name="connsiteY5" fmla="*/ 7762 h 3433507"/>
              <a:gd name="connsiteX0" fmla="*/ 0 w 12217370"/>
              <a:gd name="connsiteY0" fmla="*/ 7762 h 3433507"/>
              <a:gd name="connsiteX1" fmla="*/ 12216099 w 12217370"/>
              <a:gd name="connsiteY1" fmla="*/ 0 h 3433507"/>
              <a:gd name="connsiteX2" fmla="*/ 12217051 w 12217370"/>
              <a:gd name="connsiteY2" fmla="*/ 2743062 h 3433507"/>
              <a:gd name="connsiteX3" fmla="*/ 11553736 w 12217370"/>
              <a:gd name="connsiteY3" fmla="*/ 3433507 h 3433507"/>
              <a:gd name="connsiteX4" fmla="*/ 0 w 12217370"/>
              <a:gd name="connsiteY4" fmla="*/ 3433507 h 3433507"/>
              <a:gd name="connsiteX5" fmla="*/ 0 w 12217370"/>
              <a:gd name="connsiteY5" fmla="*/ 7762 h 3433507"/>
              <a:gd name="connsiteX0" fmla="*/ 0 w 12217370"/>
              <a:gd name="connsiteY0" fmla="*/ 7762 h 3433507"/>
              <a:gd name="connsiteX1" fmla="*/ 12216099 w 12217370"/>
              <a:gd name="connsiteY1" fmla="*/ 0 h 3433507"/>
              <a:gd name="connsiteX2" fmla="*/ 12217051 w 12217370"/>
              <a:gd name="connsiteY2" fmla="*/ 2743062 h 3433507"/>
              <a:gd name="connsiteX3" fmla="*/ 11553736 w 12217370"/>
              <a:gd name="connsiteY3" fmla="*/ 3433507 h 3433507"/>
              <a:gd name="connsiteX4" fmla="*/ 9434812 w 12217370"/>
              <a:gd name="connsiteY4" fmla="*/ 3014503 h 3433507"/>
              <a:gd name="connsiteX5" fmla="*/ 0 w 12217370"/>
              <a:gd name="connsiteY5" fmla="*/ 7762 h 3433507"/>
              <a:gd name="connsiteX0" fmla="*/ 0 w 12217370"/>
              <a:gd name="connsiteY0" fmla="*/ 7762 h 3433507"/>
              <a:gd name="connsiteX1" fmla="*/ 12216099 w 12217370"/>
              <a:gd name="connsiteY1" fmla="*/ 0 h 3433507"/>
              <a:gd name="connsiteX2" fmla="*/ 12217051 w 12217370"/>
              <a:gd name="connsiteY2" fmla="*/ 2743062 h 3433507"/>
              <a:gd name="connsiteX3" fmla="*/ 11553736 w 12217370"/>
              <a:gd name="connsiteY3" fmla="*/ 3433507 h 3433507"/>
              <a:gd name="connsiteX4" fmla="*/ 9031017 w 12217370"/>
              <a:gd name="connsiteY4" fmla="*/ 3433507 h 3433507"/>
              <a:gd name="connsiteX5" fmla="*/ 0 w 12217370"/>
              <a:gd name="connsiteY5" fmla="*/ 7762 h 3433507"/>
              <a:gd name="connsiteX0" fmla="*/ 201898 w 3186353"/>
              <a:gd name="connsiteY0" fmla="*/ 411248 h 3433507"/>
              <a:gd name="connsiteX1" fmla="*/ 3185082 w 3186353"/>
              <a:gd name="connsiteY1" fmla="*/ 0 h 3433507"/>
              <a:gd name="connsiteX2" fmla="*/ 3186034 w 3186353"/>
              <a:gd name="connsiteY2" fmla="*/ 2743062 h 3433507"/>
              <a:gd name="connsiteX3" fmla="*/ 2522719 w 3186353"/>
              <a:gd name="connsiteY3" fmla="*/ 3433507 h 3433507"/>
              <a:gd name="connsiteX4" fmla="*/ 0 w 3186353"/>
              <a:gd name="connsiteY4" fmla="*/ 3433507 h 3433507"/>
              <a:gd name="connsiteX5" fmla="*/ 201898 w 3186353"/>
              <a:gd name="connsiteY5" fmla="*/ 411248 h 3433507"/>
              <a:gd name="connsiteX0" fmla="*/ 0 w 3194117"/>
              <a:gd name="connsiteY0" fmla="*/ 3 h 3433507"/>
              <a:gd name="connsiteX1" fmla="*/ 3192846 w 3194117"/>
              <a:gd name="connsiteY1" fmla="*/ 0 h 3433507"/>
              <a:gd name="connsiteX2" fmla="*/ 3193798 w 3194117"/>
              <a:gd name="connsiteY2" fmla="*/ 2743062 h 3433507"/>
              <a:gd name="connsiteX3" fmla="*/ 2530483 w 3194117"/>
              <a:gd name="connsiteY3" fmla="*/ 3433507 h 3433507"/>
              <a:gd name="connsiteX4" fmla="*/ 7764 w 3194117"/>
              <a:gd name="connsiteY4" fmla="*/ 3433507 h 3433507"/>
              <a:gd name="connsiteX5" fmla="*/ 0 w 3194117"/>
              <a:gd name="connsiteY5" fmla="*/ 3 h 343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4117" h="3433507">
                <a:moveTo>
                  <a:pt x="0" y="3"/>
                </a:moveTo>
                <a:lnTo>
                  <a:pt x="3192846" y="0"/>
                </a:lnTo>
                <a:cubicBezTo>
                  <a:pt x="3194963" y="400833"/>
                  <a:pt x="3193798" y="2421532"/>
                  <a:pt x="3193798" y="2743062"/>
                </a:cubicBezTo>
                <a:cubicBezTo>
                  <a:pt x="3192549" y="3105624"/>
                  <a:pt x="2850273" y="3430710"/>
                  <a:pt x="2530483" y="3433507"/>
                </a:cubicBezTo>
                <a:lnTo>
                  <a:pt x="7764" y="3433507"/>
                </a:lnTo>
                <a:lnTo>
                  <a:pt x="0" y="3"/>
                </a:lnTo>
                <a:close/>
              </a:path>
            </a:pathLst>
          </a:custGeom>
          <a:solidFill>
            <a:schemeClr val="bg1">
              <a:lumMod val="85000"/>
            </a:schemeClr>
          </a:solidFill>
        </p:spPr>
        <p:txBody>
          <a:bodyPr lIns="180000" tIns="180000" rIns="180000" bIns="180000" anchor="ctr"/>
          <a:lstStyle>
            <a:lvl1pPr marL="0" indent="0">
              <a:buNone/>
              <a:defRPr/>
            </a:lvl1pPr>
          </a:lstStyle>
          <a:p>
            <a:r>
              <a:rPr lang="en-GB"/>
              <a:t> </a:t>
            </a:r>
          </a:p>
        </p:txBody>
      </p:sp>
      <p:sp>
        <p:nvSpPr>
          <p:cNvPr id="6" name="Picture Placeholder 2">
            <a:extLst>
              <a:ext uri="{FF2B5EF4-FFF2-40B4-BE49-F238E27FC236}">
                <a16:creationId xmlns:a16="http://schemas.microsoft.com/office/drawing/2014/main" id="{5F1E9F45-97FA-A08A-4315-B1BC57870139}"/>
              </a:ext>
            </a:extLst>
          </p:cNvPr>
          <p:cNvSpPr>
            <a:spLocks noGrp="1"/>
          </p:cNvSpPr>
          <p:nvPr>
            <p:ph type="pic" sz="quarter" idx="21" hasCustomPrompt="1"/>
          </p:nvPr>
        </p:nvSpPr>
        <p:spPr>
          <a:xfrm>
            <a:off x="0" y="0"/>
            <a:ext cx="3195729" cy="3429000"/>
          </a:xfrm>
          <a:prstGeom prst="rect">
            <a:avLst/>
          </a:prstGeom>
          <a:solidFill>
            <a:schemeClr val="bg1">
              <a:lumMod val="75000"/>
            </a:schemeClr>
          </a:solidFill>
        </p:spPr>
        <p:txBody>
          <a:bodyPr lIns="180000" tIns="180000" rIns="180000" bIns="180000" anchor="ctr"/>
          <a:lstStyle>
            <a:lvl1pPr marL="0" indent="0">
              <a:buNone/>
              <a:defRPr/>
            </a:lvl1pPr>
          </a:lstStyle>
          <a:p>
            <a:r>
              <a:rPr lang="en-GB"/>
              <a:t> </a:t>
            </a:r>
          </a:p>
        </p:txBody>
      </p:sp>
      <p:sp>
        <p:nvSpPr>
          <p:cNvPr id="8" name="Picture Placeholder 2">
            <a:extLst>
              <a:ext uri="{FF2B5EF4-FFF2-40B4-BE49-F238E27FC236}">
                <a16:creationId xmlns:a16="http://schemas.microsoft.com/office/drawing/2014/main" id="{F228C3A9-5B79-92F4-9FE4-A34C28F7860C}"/>
              </a:ext>
            </a:extLst>
          </p:cNvPr>
          <p:cNvSpPr>
            <a:spLocks noGrp="1"/>
          </p:cNvSpPr>
          <p:nvPr>
            <p:ph type="pic" sz="quarter" idx="24" hasCustomPrompt="1"/>
          </p:nvPr>
        </p:nvSpPr>
        <p:spPr>
          <a:xfrm>
            <a:off x="3195731" y="0"/>
            <a:ext cx="2900270" cy="3429000"/>
          </a:xfrm>
          <a:prstGeom prst="rect">
            <a:avLst/>
          </a:prstGeom>
          <a:solidFill>
            <a:schemeClr val="bg1">
              <a:lumMod val="85000"/>
            </a:schemeClr>
          </a:solidFill>
        </p:spPr>
        <p:txBody>
          <a:bodyPr lIns="180000" tIns="180000" rIns="180000" bIns="180000" anchor="ctr"/>
          <a:lstStyle>
            <a:lvl1pPr marL="0" indent="0">
              <a:buNone/>
              <a:defRPr/>
            </a:lvl1pPr>
          </a:lstStyle>
          <a:p>
            <a:r>
              <a:rPr lang="en-GB"/>
              <a:t> </a:t>
            </a:r>
          </a:p>
        </p:txBody>
      </p:sp>
      <p:sp>
        <p:nvSpPr>
          <p:cNvPr id="9" name="Picture Placeholder 2">
            <a:extLst>
              <a:ext uri="{FF2B5EF4-FFF2-40B4-BE49-F238E27FC236}">
                <a16:creationId xmlns:a16="http://schemas.microsoft.com/office/drawing/2014/main" id="{0CA12CFC-471E-17F2-3578-15BE691D684E}"/>
              </a:ext>
            </a:extLst>
          </p:cNvPr>
          <p:cNvSpPr>
            <a:spLocks noGrp="1"/>
          </p:cNvSpPr>
          <p:nvPr>
            <p:ph type="pic" sz="quarter" idx="25" hasCustomPrompt="1"/>
          </p:nvPr>
        </p:nvSpPr>
        <p:spPr>
          <a:xfrm>
            <a:off x="6096000" y="0"/>
            <a:ext cx="2900270" cy="3429000"/>
          </a:xfrm>
          <a:prstGeom prst="rect">
            <a:avLst/>
          </a:prstGeom>
          <a:solidFill>
            <a:schemeClr val="bg1">
              <a:lumMod val="75000"/>
            </a:schemeClr>
          </a:solidFill>
        </p:spPr>
        <p:txBody>
          <a:bodyPr lIns="180000" tIns="180000" rIns="180000" bIns="180000" anchor="ctr"/>
          <a:lstStyle>
            <a:lvl1pPr marL="0" indent="0">
              <a:buNone/>
              <a:defRPr/>
            </a:lvl1pPr>
          </a:lstStyle>
          <a:p>
            <a:r>
              <a:rPr lang="en-GB"/>
              <a:t> </a:t>
            </a:r>
          </a:p>
        </p:txBody>
      </p:sp>
      <p:sp>
        <p:nvSpPr>
          <p:cNvPr id="2" name="Text Placeholder 2">
            <a:extLst>
              <a:ext uri="{FF2B5EF4-FFF2-40B4-BE49-F238E27FC236}">
                <a16:creationId xmlns:a16="http://schemas.microsoft.com/office/drawing/2014/main" id="{6A75255A-06C6-BBAE-F4BB-E4FF1A76EA25}"/>
              </a:ext>
            </a:extLst>
          </p:cNvPr>
          <p:cNvSpPr>
            <a:spLocks noGrp="1"/>
          </p:cNvSpPr>
          <p:nvPr>
            <p:ph type="body" sz="quarter" idx="26" hasCustomPrompt="1"/>
          </p:nvPr>
        </p:nvSpPr>
        <p:spPr>
          <a:xfrm>
            <a:off x="479427" y="3700130"/>
            <a:ext cx="2532338" cy="2681620"/>
          </a:xfrm>
          <a:noFill/>
        </p:spPr>
        <p:txBody>
          <a:bodyPr lIns="0" tIns="0" rIns="0" bIns="0" anchor="t">
            <a:noAutofit/>
          </a:bodyPr>
          <a:lstStyle>
            <a:lvl1pPr marL="180005" marR="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lvl1pPr>
          </a:lstStyle>
          <a:p>
            <a:pPr lvl="0"/>
            <a:r>
              <a:rPr lang="en-US"/>
              <a:t>Click to edit text styles</a:t>
            </a:r>
          </a:p>
          <a:p>
            <a:pPr marL="180005" marR="0" lvl="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pPr>
            <a:r>
              <a:rPr lang="en-US"/>
              <a:t>Click to edit text styles</a:t>
            </a:r>
            <a:endParaRPr lang="en-GB"/>
          </a:p>
        </p:txBody>
      </p:sp>
      <p:sp>
        <p:nvSpPr>
          <p:cNvPr id="4" name="Text Placeholder 2">
            <a:extLst>
              <a:ext uri="{FF2B5EF4-FFF2-40B4-BE49-F238E27FC236}">
                <a16:creationId xmlns:a16="http://schemas.microsoft.com/office/drawing/2014/main" id="{58F1362F-CC59-FE14-B2AA-D3B76C73668E}"/>
              </a:ext>
            </a:extLst>
          </p:cNvPr>
          <p:cNvSpPr>
            <a:spLocks noGrp="1"/>
          </p:cNvSpPr>
          <p:nvPr>
            <p:ph type="body" sz="quarter" idx="22" hasCustomPrompt="1"/>
          </p:nvPr>
        </p:nvSpPr>
        <p:spPr>
          <a:xfrm>
            <a:off x="3379698" y="3700130"/>
            <a:ext cx="2532338" cy="2681620"/>
          </a:xfrm>
          <a:noFill/>
        </p:spPr>
        <p:txBody>
          <a:bodyPr lIns="0" tIns="0" rIns="0" bIns="0" anchor="t">
            <a:noAutofit/>
          </a:bodyPr>
          <a:lstStyle>
            <a:lvl1pPr marL="180005" marR="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lvl1pPr>
          </a:lstStyle>
          <a:p>
            <a:pPr lvl="0"/>
            <a:r>
              <a:rPr lang="en-US"/>
              <a:t>Click to edit text styles</a:t>
            </a:r>
          </a:p>
          <a:p>
            <a:pPr marL="180005" marR="0" lvl="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pPr>
            <a:r>
              <a:rPr lang="en-US"/>
              <a:t>Click to edit text styles</a:t>
            </a:r>
            <a:endParaRPr lang="en-GB"/>
          </a:p>
        </p:txBody>
      </p:sp>
      <p:sp>
        <p:nvSpPr>
          <p:cNvPr id="10" name="Text Placeholder 2">
            <a:extLst>
              <a:ext uri="{FF2B5EF4-FFF2-40B4-BE49-F238E27FC236}">
                <a16:creationId xmlns:a16="http://schemas.microsoft.com/office/drawing/2014/main" id="{6B689B9F-558A-78CD-E568-D10B8509B624}"/>
              </a:ext>
            </a:extLst>
          </p:cNvPr>
          <p:cNvSpPr>
            <a:spLocks noGrp="1"/>
          </p:cNvSpPr>
          <p:nvPr>
            <p:ph type="body" sz="quarter" idx="23" hasCustomPrompt="1"/>
          </p:nvPr>
        </p:nvSpPr>
        <p:spPr>
          <a:xfrm>
            <a:off x="6279968" y="3700130"/>
            <a:ext cx="2532338" cy="2681620"/>
          </a:xfrm>
          <a:noFill/>
        </p:spPr>
        <p:txBody>
          <a:bodyPr lIns="0" tIns="0" rIns="0" bIns="0" anchor="t">
            <a:noAutofit/>
          </a:bodyPr>
          <a:lstStyle>
            <a:lvl1pPr marL="180005" marR="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lvl1pPr>
          </a:lstStyle>
          <a:p>
            <a:pPr lvl="0"/>
            <a:r>
              <a:rPr lang="en-US"/>
              <a:t>Click to edit text styles</a:t>
            </a:r>
          </a:p>
          <a:p>
            <a:pPr marL="180005" marR="0" lvl="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pPr>
            <a:r>
              <a:rPr lang="en-US"/>
              <a:t>Click to edit text styles</a:t>
            </a:r>
            <a:endParaRPr lang="en-GB"/>
          </a:p>
        </p:txBody>
      </p:sp>
      <p:sp>
        <p:nvSpPr>
          <p:cNvPr id="14" name="Text Placeholder 2">
            <a:extLst>
              <a:ext uri="{FF2B5EF4-FFF2-40B4-BE49-F238E27FC236}">
                <a16:creationId xmlns:a16="http://schemas.microsoft.com/office/drawing/2014/main" id="{819681A9-8A63-8402-EEB3-7C3BD172D11B}"/>
              </a:ext>
            </a:extLst>
          </p:cNvPr>
          <p:cNvSpPr>
            <a:spLocks noGrp="1"/>
          </p:cNvSpPr>
          <p:nvPr>
            <p:ph type="body" sz="quarter" idx="27" hasCustomPrompt="1"/>
          </p:nvPr>
        </p:nvSpPr>
        <p:spPr>
          <a:xfrm>
            <a:off x="9180237" y="3700130"/>
            <a:ext cx="2532338" cy="2681620"/>
          </a:xfrm>
          <a:noFill/>
        </p:spPr>
        <p:txBody>
          <a:bodyPr lIns="0" tIns="0" rIns="0" bIns="0" anchor="t">
            <a:noAutofit/>
          </a:bodyPr>
          <a:lstStyle>
            <a:lvl1pPr marL="180005" marR="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lvl1pPr>
          </a:lstStyle>
          <a:p>
            <a:pPr lvl="0"/>
            <a:r>
              <a:rPr lang="en-US"/>
              <a:t>Click to edit text styles</a:t>
            </a:r>
          </a:p>
          <a:p>
            <a:pPr marL="180005" marR="0" lvl="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pPr>
            <a:r>
              <a:rPr lang="en-US"/>
              <a:t>Click to edit text styles</a:t>
            </a:r>
            <a:endParaRPr lang="en-GB"/>
          </a:p>
        </p:txBody>
      </p:sp>
      <p:pic>
        <p:nvPicPr>
          <p:cNvPr id="21" name="Graphic 20">
            <a:extLst>
              <a:ext uri="{FF2B5EF4-FFF2-40B4-BE49-F238E27FC236}">
                <a16:creationId xmlns:a16="http://schemas.microsoft.com/office/drawing/2014/main" id="{5368A945-3FBB-582B-279E-645F63B33F1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61278" y="355788"/>
            <a:ext cx="761979" cy="419719"/>
          </a:xfrm>
          <a:prstGeom prst="rect">
            <a:avLst/>
          </a:prstGeom>
        </p:spPr>
      </p:pic>
      <p:sp>
        <p:nvSpPr>
          <p:cNvPr id="3" name="Slide Number Placeholder 3">
            <a:extLst>
              <a:ext uri="{FF2B5EF4-FFF2-40B4-BE49-F238E27FC236}">
                <a16:creationId xmlns:a16="http://schemas.microsoft.com/office/drawing/2014/main" id="{56E7D556-3E14-84D5-8249-66CF58D3A77C}"/>
              </a:ext>
            </a:extLst>
          </p:cNvPr>
          <p:cNvSpPr>
            <a:spLocks noGrp="1"/>
          </p:cNvSpPr>
          <p:nvPr>
            <p:ph type="sldNum" sz="quarter" idx="4"/>
          </p:nvPr>
        </p:nvSpPr>
        <p:spPr>
          <a:xfrm>
            <a:off x="9840914"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5" name="Title Placeholder 1">
            <a:extLst>
              <a:ext uri="{FF2B5EF4-FFF2-40B4-BE49-F238E27FC236}">
                <a16:creationId xmlns:a16="http://schemas.microsoft.com/office/drawing/2014/main" id="{41A7EF6C-F734-B25F-4E57-2646E3326AB4}"/>
              </a:ext>
            </a:extLst>
          </p:cNvPr>
          <p:cNvSpPr>
            <a:spLocks noGrp="1"/>
          </p:cNvSpPr>
          <p:nvPr>
            <p:ph type="title"/>
          </p:nvPr>
        </p:nvSpPr>
        <p:spPr>
          <a:xfrm>
            <a:off x="479426" y="450674"/>
            <a:ext cx="4679950" cy="384454"/>
          </a:xfrm>
          <a:prstGeom prst="rect">
            <a:avLst/>
          </a:prstGeom>
        </p:spPr>
        <p:txBody>
          <a:bodyPr vert="horz" wrap="square" lIns="0" tIns="0" rIns="0" bIns="0" rtlCol="0" anchor="t">
            <a:no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016695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icolour">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94BDB300-24B8-7461-C8FB-86D7318A176F}"/>
              </a:ext>
            </a:extLst>
          </p:cNvPr>
          <p:cNvSpPr>
            <a:spLocks noGrp="1"/>
          </p:cNvSpPr>
          <p:nvPr>
            <p:ph type="pic" sz="quarter" idx="16" hasCustomPrompt="1"/>
          </p:nvPr>
        </p:nvSpPr>
        <p:spPr>
          <a:xfrm>
            <a:off x="3" y="-2400"/>
            <a:ext cx="7967662" cy="6860400"/>
          </a:xfrm>
          <a:prstGeom prst="rect">
            <a:avLst/>
          </a:prstGeom>
          <a:solidFill>
            <a:schemeClr val="bg1">
              <a:lumMod val="75000"/>
            </a:schemeClr>
          </a:solidFill>
        </p:spPr>
        <p:txBody>
          <a:bodyPr lIns="180000" tIns="180000" rIns="180000" bIns="180000" anchor="ctr"/>
          <a:lstStyle>
            <a:lvl1pPr marL="0" indent="0">
              <a:buNone/>
              <a:defRPr/>
            </a:lvl1pPr>
          </a:lstStyle>
          <a:p>
            <a:r>
              <a:rPr lang="en-GB"/>
              <a:t> </a:t>
            </a:r>
          </a:p>
        </p:txBody>
      </p:sp>
      <p:sp>
        <p:nvSpPr>
          <p:cNvPr id="3" name="Rectangle 2">
            <a:extLst>
              <a:ext uri="{FF2B5EF4-FFF2-40B4-BE49-F238E27FC236}">
                <a16:creationId xmlns:a16="http://schemas.microsoft.com/office/drawing/2014/main" id="{1C38133A-F1DC-934D-A32B-D5243C66690F}"/>
              </a:ext>
            </a:extLst>
          </p:cNvPr>
          <p:cNvSpPr/>
          <p:nvPr userDrawn="1"/>
        </p:nvSpPr>
        <p:spPr>
          <a:xfrm>
            <a:off x="3986786" y="-2400"/>
            <a:ext cx="3980878" cy="6849818"/>
          </a:xfrm>
          <a:prstGeom prst="rect">
            <a:avLst/>
          </a:prstGeom>
          <a:gradFill flip="none" rotWithShape="1">
            <a:gsLst>
              <a:gs pos="100000">
                <a:schemeClr val="accent2"/>
              </a:gs>
              <a:gs pos="75000">
                <a:schemeClr val="accent1">
                  <a:alpha val="59896"/>
                </a:schemeClr>
              </a:gs>
              <a:gs pos="0">
                <a:schemeClr val="tx1">
                  <a:alpha val="59656"/>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endParaRPr>
          </a:p>
        </p:txBody>
      </p:sp>
      <p:sp>
        <p:nvSpPr>
          <p:cNvPr id="5" name="Title Placeholder 1">
            <a:extLst>
              <a:ext uri="{FF2B5EF4-FFF2-40B4-BE49-F238E27FC236}">
                <a16:creationId xmlns:a16="http://schemas.microsoft.com/office/drawing/2014/main" id="{C759F162-BBDE-8B08-C834-2DA71DBEBEF4}"/>
              </a:ext>
            </a:extLst>
          </p:cNvPr>
          <p:cNvSpPr>
            <a:spLocks noGrp="1"/>
          </p:cNvSpPr>
          <p:nvPr>
            <p:ph type="title" hasCustomPrompt="1"/>
          </p:nvPr>
        </p:nvSpPr>
        <p:spPr>
          <a:xfrm>
            <a:off x="3986785" y="1089025"/>
            <a:ext cx="3980879" cy="4679950"/>
          </a:xfrm>
          <a:prstGeom prst="rect">
            <a:avLst/>
          </a:prstGeom>
        </p:spPr>
        <p:txBody>
          <a:bodyPr vert="horz" lIns="360000" tIns="0" rIns="360000" bIns="0" rtlCol="0" anchor="ctr">
            <a:noAutofit/>
          </a:bodyPr>
          <a:lstStyle>
            <a:lvl1pPr>
              <a:spcAft>
                <a:spcPts val="1200"/>
              </a:spcAft>
              <a:defRPr sz="3200">
                <a:solidFill>
                  <a:schemeClr val="bg1"/>
                </a:solidFill>
              </a:defRPr>
            </a:lvl1pPr>
          </a:lstStyle>
          <a:p>
            <a:r>
              <a:rPr lang="en-GB"/>
              <a:t>Click to edit title</a:t>
            </a:r>
            <a:endParaRPr lang="en-US"/>
          </a:p>
        </p:txBody>
      </p:sp>
      <p:sp>
        <p:nvSpPr>
          <p:cNvPr id="6" name="Text Placeholder 2">
            <a:extLst>
              <a:ext uri="{FF2B5EF4-FFF2-40B4-BE49-F238E27FC236}">
                <a16:creationId xmlns:a16="http://schemas.microsoft.com/office/drawing/2014/main" id="{91D8FB03-DC84-BDDC-6328-88E12DBD1AF8}"/>
              </a:ext>
            </a:extLst>
          </p:cNvPr>
          <p:cNvSpPr>
            <a:spLocks noGrp="1"/>
          </p:cNvSpPr>
          <p:nvPr>
            <p:ph type="body" sz="quarter" idx="15"/>
          </p:nvPr>
        </p:nvSpPr>
        <p:spPr>
          <a:xfrm>
            <a:off x="8424585" y="1089025"/>
            <a:ext cx="3287991" cy="4679950"/>
          </a:xfrm>
          <a:prstGeom prst="rect">
            <a:avLst/>
          </a:prstGeom>
        </p:spPr>
        <p:txBody>
          <a:bodyPr lIns="0" rIns="0" bIns="0" anchor="ctr">
            <a:noAutofit/>
          </a:bodyPr>
          <a:lstStyle>
            <a:lvl1pPr marL="180005" marR="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lvl1pPr>
          </a:lstStyle>
          <a:p>
            <a:pPr lvl="0"/>
            <a:r>
              <a:rPr lang="en-US"/>
              <a:t>Click to edit Master text styles</a:t>
            </a:r>
          </a:p>
          <a:p>
            <a:pPr marL="180005" marR="0" lvl="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pPr>
            <a:r>
              <a:rPr lang="en-US"/>
              <a:t>Click to edit Master text styles</a:t>
            </a:r>
            <a:endParaRPr lang="en-GB"/>
          </a:p>
        </p:txBody>
      </p:sp>
      <p:sp>
        <p:nvSpPr>
          <p:cNvPr id="4" name="Slide Number Placeholder 3">
            <a:extLst>
              <a:ext uri="{FF2B5EF4-FFF2-40B4-BE49-F238E27FC236}">
                <a16:creationId xmlns:a16="http://schemas.microsoft.com/office/drawing/2014/main" id="{1821C117-0CFC-4BCD-4CCA-5F0E7CE295D7}"/>
              </a:ext>
            </a:extLst>
          </p:cNvPr>
          <p:cNvSpPr>
            <a:spLocks noGrp="1"/>
          </p:cNvSpPr>
          <p:nvPr>
            <p:ph type="sldNum" sz="quarter" idx="4"/>
          </p:nvPr>
        </p:nvSpPr>
        <p:spPr>
          <a:xfrm>
            <a:off x="9840914"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Tree>
    <p:extLst>
      <p:ext uri="{BB962C8B-B14F-4D97-AF65-F5344CB8AC3E}">
        <p14:creationId xmlns:p14="http://schemas.microsoft.com/office/powerpoint/2010/main" val="237092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366940B7-6E6C-7EA5-31BE-0E6F9E193872}"/>
              </a:ext>
            </a:extLst>
          </p:cNvPr>
          <p:cNvSpPr>
            <a:spLocks noGrp="1"/>
          </p:cNvSpPr>
          <p:nvPr>
            <p:ph type="pic" sz="quarter" idx="16" hasCustomPrompt="1"/>
          </p:nvPr>
        </p:nvSpPr>
        <p:spPr>
          <a:xfrm>
            <a:off x="-3599" y="0"/>
            <a:ext cx="7342171" cy="6858000"/>
          </a:xfrm>
          <a:custGeom>
            <a:avLst/>
            <a:gdLst>
              <a:gd name="connsiteX0" fmla="*/ 0 w 7342171"/>
              <a:gd name="connsiteY0" fmla="*/ 0 h 6858000"/>
              <a:gd name="connsiteX1" fmla="*/ 7342171 w 7342171"/>
              <a:gd name="connsiteY1" fmla="*/ 0 h 6858000"/>
              <a:gd name="connsiteX2" fmla="*/ 7342171 w 7342171"/>
              <a:gd name="connsiteY2" fmla="*/ 6858000 h 6858000"/>
              <a:gd name="connsiteX3" fmla="*/ 0 w 7342171"/>
              <a:gd name="connsiteY3" fmla="*/ 6858000 h 6858000"/>
              <a:gd name="connsiteX4" fmla="*/ 0 w 7342171"/>
              <a:gd name="connsiteY4" fmla="*/ 0 h 6858000"/>
              <a:gd name="connsiteX0" fmla="*/ 0 w 7342171"/>
              <a:gd name="connsiteY0" fmla="*/ 0 h 6858000"/>
              <a:gd name="connsiteX1" fmla="*/ 7342171 w 7342171"/>
              <a:gd name="connsiteY1" fmla="*/ 0 h 6858000"/>
              <a:gd name="connsiteX2" fmla="*/ 491921 w 7342171"/>
              <a:gd name="connsiteY2" fmla="*/ 6858000 h 6858000"/>
              <a:gd name="connsiteX3" fmla="*/ 0 w 7342171"/>
              <a:gd name="connsiteY3" fmla="*/ 6858000 h 6858000"/>
              <a:gd name="connsiteX4" fmla="*/ 0 w 734217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2171" h="6858000">
                <a:moveTo>
                  <a:pt x="0" y="0"/>
                </a:moveTo>
                <a:lnTo>
                  <a:pt x="7342171" y="0"/>
                </a:lnTo>
                <a:lnTo>
                  <a:pt x="491921" y="6858000"/>
                </a:lnTo>
                <a:lnTo>
                  <a:pt x="0" y="6858000"/>
                </a:lnTo>
                <a:lnTo>
                  <a:pt x="0" y="0"/>
                </a:lnTo>
                <a:close/>
              </a:path>
            </a:pathLst>
          </a:custGeom>
          <a:solidFill>
            <a:schemeClr val="bg1">
              <a:lumMod val="75000"/>
            </a:schemeClr>
          </a:solidFill>
        </p:spPr>
        <p:txBody>
          <a:bodyPr lIns="180000" tIns="180000" rIns="180000" bIns="180000" anchor="ctr"/>
          <a:lstStyle>
            <a:lvl1pPr marL="0" indent="0">
              <a:buNone/>
              <a:defRPr/>
            </a:lvl1pPr>
          </a:lstStyle>
          <a:p>
            <a:r>
              <a:rPr lang="en-GB"/>
              <a:t> </a:t>
            </a:r>
          </a:p>
        </p:txBody>
      </p:sp>
      <p:grpSp>
        <p:nvGrpSpPr>
          <p:cNvPr id="2" name="Group 1">
            <a:extLst>
              <a:ext uri="{FF2B5EF4-FFF2-40B4-BE49-F238E27FC236}">
                <a16:creationId xmlns:a16="http://schemas.microsoft.com/office/drawing/2014/main" id="{39637B1A-9BF2-6B3E-9648-84E68D438E3B}"/>
              </a:ext>
            </a:extLst>
          </p:cNvPr>
          <p:cNvGrpSpPr/>
          <p:nvPr userDrawn="1"/>
        </p:nvGrpSpPr>
        <p:grpSpPr>
          <a:xfrm>
            <a:off x="422512" y="-65314"/>
            <a:ext cx="8949691" cy="7837685"/>
            <a:chOff x="422512" y="-65316"/>
            <a:chExt cx="8949691" cy="7837685"/>
          </a:xfrm>
        </p:grpSpPr>
        <p:cxnSp>
          <p:nvCxnSpPr>
            <p:cNvPr id="7" name="Straight Connector 6">
              <a:extLst>
                <a:ext uri="{FF2B5EF4-FFF2-40B4-BE49-F238E27FC236}">
                  <a16:creationId xmlns:a16="http://schemas.microsoft.com/office/drawing/2014/main" id="{57A5D931-DF54-285A-5CE6-6B3C78495E33}"/>
                </a:ext>
              </a:extLst>
            </p:cNvPr>
            <p:cNvCxnSpPr>
              <a:cxnSpLocks/>
            </p:cNvCxnSpPr>
            <p:nvPr userDrawn="1"/>
          </p:nvCxnSpPr>
          <p:spPr>
            <a:xfrm flipV="1">
              <a:off x="422512" y="-65316"/>
              <a:ext cx="6988631" cy="6988631"/>
            </a:xfrm>
            <a:prstGeom prst="line">
              <a:avLst/>
            </a:prstGeom>
            <a:ln w="127000">
              <a:gradFill flip="none" rotWithShape="1">
                <a:gsLst>
                  <a:gs pos="0">
                    <a:schemeClr val="accent2"/>
                  </a:gs>
                  <a:gs pos="5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8" name="Arc 7">
              <a:extLst>
                <a:ext uri="{FF2B5EF4-FFF2-40B4-BE49-F238E27FC236}">
                  <a16:creationId xmlns:a16="http://schemas.microsoft.com/office/drawing/2014/main" id="{DC5DCDDE-1A37-F7BF-D861-4F74BAB3111E}"/>
                </a:ext>
              </a:extLst>
            </p:cNvPr>
            <p:cNvSpPr/>
            <p:nvPr userDrawn="1"/>
          </p:nvSpPr>
          <p:spPr>
            <a:xfrm rot="13500000">
              <a:off x="3633347" y="2033512"/>
              <a:ext cx="5738990" cy="5738723"/>
            </a:xfrm>
            <a:prstGeom prst="arc">
              <a:avLst/>
            </a:prstGeom>
            <a:ln w="12382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801"/>
            </a:p>
          </p:txBody>
        </p:sp>
      </p:grpSp>
      <p:sp>
        <p:nvSpPr>
          <p:cNvPr id="22" name="Text Placeholder 2">
            <a:extLst>
              <a:ext uri="{FF2B5EF4-FFF2-40B4-BE49-F238E27FC236}">
                <a16:creationId xmlns:a16="http://schemas.microsoft.com/office/drawing/2014/main" id="{E063BFE0-F216-F86D-E0D9-760DA7D77E43}"/>
              </a:ext>
            </a:extLst>
          </p:cNvPr>
          <p:cNvSpPr>
            <a:spLocks noGrp="1"/>
          </p:cNvSpPr>
          <p:nvPr>
            <p:ph type="body" sz="quarter" idx="15"/>
          </p:nvPr>
        </p:nvSpPr>
        <p:spPr>
          <a:xfrm>
            <a:off x="7032625" y="5768975"/>
            <a:ext cx="4679156" cy="612774"/>
          </a:xfrm>
          <a:prstGeom prst="rect">
            <a:avLst/>
          </a:prstGeom>
        </p:spPr>
        <p:txBody>
          <a:bodyPr/>
          <a:lstStyle>
            <a:lvl1pPr marL="0" indent="0">
              <a:buNone/>
              <a:defRPr/>
            </a:lvl1pPr>
            <a:lvl2pPr marL="180005" indent="0">
              <a:buNone/>
              <a:defRPr/>
            </a:lvl2pPr>
          </a:lstStyle>
          <a:p>
            <a:pPr lvl="0"/>
            <a:r>
              <a:rPr lang="en-US"/>
              <a:t>Click to edit Master text styles</a:t>
            </a:r>
          </a:p>
        </p:txBody>
      </p:sp>
      <p:sp>
        <p:nvSpPr>
          <p:cNvPr id="6" name="Title Placeholder 1">
            <a:extLst>
              <a:ext uri="{FF2B5EF4-FFF2-40B4-BE49-F238E27FC236}">
                <a16:creationId xmlns:a16="http://schemas.microsoft.com/office/drawing/2014/main" id="{53825726-4E8A-8872-9418-5F7083E3B6DE}"/>
              </a:ext>
            </a:extLst>
          </p:cNvPr>
          <p:cNvSpPr>
            <a:spLocks noGrp="1"/>
          </p:cNvSpPr>
          <p:nvPr>
            <p:ph type="title" hasCustomPrompt="1"/>
          </p:nvPr>
        </p:nvSpPr>
        <p:spPr>
          <a:xfrm>
            <a:off x="7032626" y="1089025"/>
            <a:ext cx="4679950" cy="4679950"/>
          </a:xfrm>
          <a:prstGeom prst="rect">
            <a:avLst/>
          </a:prstGeom>
        </p:spPr>
        <p:txBody>
          <a:bodyPr vert="horz" wrap="square" lIns="0" tIns="0" rIns="0" bIns="0" rtlCol="0" anchor="t">
            <a:normAutofit/>
          </a:bodyPr>
          <a:lstStyle>
            <a:lvl1pPr>
              <a:defRPr sz="3200"/>
            </a:lvl1pPr>
          </a:lstStyle>
          <a:p>
            <a:r>
              <a:rPr lang="en-GB"/>
              <a:t>Quote slide.</a:t>
            </a:r>
            <a:br>
              <a:rPr lang="en-GB"/>
            </a:br>
            <a:r>
              <a:rPr lang="en-GB"/>
              <a:t>Big impactful text</a:t>
            </a:r>
            <a:br>
              <a:rPr lang="en-GB"/>
            </a:br>
            <a:r>
              <a:rPr lang="en-GB"/>
              <a:t>goes in here.”</a:t>
            </a:r>
            <a:endParaRPr lang="en-US"/>
          </a:p>
        </p:txBody>
      </p:sp>
      <p:sp>
        <p:nvSpPr>
          <p:cNvPr id="10" name="Slide Number Placeholder 3">
            <a:extLst>
              <a:ext uri="{FF2B5EF4-FFF2-40B4-BE49-F238E27FC236}">
                <a16:creationId xmlns:a16="http://schemas.microsoft.com/office/drawing/2014/main" id="{F5024F47-8416-BF77-B88E-5F62F2D75A98}"/>
              </a:ext>
            </a:extLst>
          </p:cNvPr>
          <p:cNvSpPr>
            <a:spLocks noGrp="1"/>
          </p:cNvSpPr>
          <p:nvPr>
            <p:ph type="sldNum" sz="quarter" idx="4"/>
          </p:nvPr>
        </p:nvSpPr>
        <p:spPr>
          <a:xfrm>
            <a:off x="9840914"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11" name="TextBox 10">
            <a:extLst>
              <a:ext uri="{FF2B5EF4-FFF2-40B4-BE49-F238E27FC236}">
                <a16:creationId xmlns:a16="http://schemas.microsoft.com/office/drawing/2014/main" id="{1210B34A-2D58-7D6B-F44B-1FFC7EEAC9BB}"/>
              </a:ext>
            </a:extLst>
          </p:cNvPr>
          <p:cNvSpPr txBox="1"/>
          <p:nvPr userDrawn="1"/>
        </p:nvSpPr>
        <p:spPr>
          <a:xfrm>
            <a:off x="6826102" y="1089025"/>
            <a:ext cx="206523" cy="492443"/>
          </a:xfrm>
          <a:prstGeom prst="rect">
            <a:avLst/>
          </a:prstGeom>
          <a:noFill/>
        </p:spPr>
        <p:txBody>
          <a:bodyPr wrap="square" lIns="0" tIns="0" rIns="0" bIns="0">
            <a:spAutoFit/>
          </a:bodyPr>
          <a:lstStyle/>
          <a:p>
            <a:r>
              <a:rPr lang="en-GB" sz="3200" b="0" i="0">
                <a:solidFill>
                  <a:schemeClr val="accent1"/>
                </a:solidFill>
                <a:latin typeface="Borna Medium" pitchFamily="2" charset="77"/>
              </a:rPr>
              <a:t>“</a:t>
            </a:r>
          </a:p>
        </p:txBody>
      </p:sp>
    </p:spTree>
    <p:extLst>
      <p:ext uri="{BB962C8B-B14F-4D97-AF65-F5344CB8AC3E}">
        <p14:creationId xmlns:p14="http://schemas.microsoft.com/office/powerpoint/2010/main" val="90175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2">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9626767-B5FF-4938-3DB4-BF999343EC7C}"/>
              </a:ext>
            </a:extLst>
          </p:cNvPr>
          <p:cNvSpPr>
            <a:spLocks noGrp="1"/>
          </p:cNvSpPr>
          <p:nvPr>
            <p:ph type="pic" sz="quarter" idx="16" hasCustomPrompt="1"/>
          </p:nvPr>
        </p:nvSpPr>
        <p:spPr>
          <a:xfrm>
            <a:off x="-3599" y="0"/>
            <a:ext cx="7342171" cy="6858000"/>
          </a:xfrm>
          <a:custGeom>
            <a:avLst/>
            <a:gdLst>
              <a:gd name="connsiteX0" fmla="*/ 0 w 7342171"/>
              <a:gd name="connsiteY0" fmla="*/ 0 h 6858000"/>
              <a:gd name="connsiteX1" fmla="*/ 7342171 w 7342171"/>
              <a:gd name="connsiteY1" fmla="*/ 0 h 6858000"/>
              <a:gd name="connsiteX2" fmla="*/ 7342171 w 7342171"/>
              <a:gd name="connsiteY2" fmla="*/ 6858000 h 6858000"/>
              <a:gd name="connsiteX3" fmla="*/ 0 w 7342171"/>
              <a:gd name="connsiteY3" fmla="*/ 6858000 h 6858000"/>
              <a:gd name="connsiteX4" fmla="*/ 0 w 7342171"/>
              <a:gd name="connsiteY4" fmla="*/ 0 h 6858000"/>
              <a:gd name="connsiteX0" fmla="*/ 0 w 7342171"/>
              <a:gd name="connsiteY0" fmla="*/ 0 h 6858000"/>
              <a:gd name="connsiteX1" fmla="*/ 7342171 w 7342171"/>
              <a:gd name="connsiteY1" fmla="*/ 0 h 6858000"/>
              <a:gd name="connsiteX2" fmla="*/ 491921 w 7342171"/>
              <a:gd name="connsiteY2" fmla="*/ 6858000 h 6858000"/>
              <a:gd name="connsiteX3" fmla="*/ 0 w 7342171"/>
              <a:gd name="connsiteY3" fmla="*/ 6858000 h 6858000"/>
              <a:gd name="connsiteX4" fmla="*/ 0 w 734217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2171" h="6858000">
                <a:moveTo>
                  <a:pt x="0" y="0"/>
                </a:moveTo>
                <a:lnTo>
                  <a:pt x="7342171" y="0"/>
                </a:lnTo>
                <a:lnTo>
                  <a:pt x="491921" y="6858000"/>
                </a:lnTo>
                <a:lnTo>
                  <a:pt x="0" y="6858000"/>
                </a:lnTo>
                <a:lnTo>
                  <a:pt x="0" y="0"/>
                </a:lnTo>
                <a:close/>
              </a:path>
            </a:pathLst>
          </a:custGeom>
          <a:solidFill>
            <a:schemeClr val="bg1">
              <a:lumMod val="75000"/>
            </a:schemeClr>
          </a:solidFill>
        </p:spPr>
        <p:txBody>
          <a:bodyPr lIns="180000" tIns="180000" rIns="180000" bIns="180000" anchor="ctr"/>
          <a:lstStyle>
            <a:lvl1pPr marL="0" indent="0">
              <a:buNone/>
              <a:defRPr/>
            </a:lvl1pPr>
          </a:lstStyle>
          <a:p>
            <a:r>
              <a:rPr lang="en-GB"/>
              <a:t> </a:t>
            </a:r>
          </a:p>
        </p:txBody>
      </p:sp>
      <p:grpSp>
        <p:nvGrpSpPr>
          <p:cNvPr id="21" name="Group 20">
            <a:extLst>
              <a:ext uri="{FF2B5EF4-FFF2-40B4-BE49-F238E27FC236}">
                <a16:creationId xmlns:a16="http://schemas.microsoft.com/office/drawing/2014/main" id="{FC2D1ED6-EA83-7A5E-17AB-87B87F175798}"/>
              </a:ext>
            </a:extLst>
          </p:cNvPr>
          <p:cNvGrpSpPr/>
          <p:nvPr userDrawn="1"/>
        </p:nvGrpSpPr>
        <p:grpSpPr>
          <a:xfrm>
            <a:off x="433353" y="-65314"/>
            <a:ext cx="8949691" cy="7837685"/>
            <a:chOff x="841829" y="-65316"/>
            <a:chExt cx="8949691" cy="7837685"/>
          </a:xfrm>
        </p:grpSpPr>
        <p:cxnSp>
          <p:nvCxnSpPr>
            <p:cNvPr id="2" name="Straight Connector 1">
              <a:extLst>
                <a:ext uri="{FF2B5EF4-FFF2-40B4-BE49-F238E27FC236}">
                  <a16:creationId xmlns:a16="http://schemas.microsoft.com/office/drawing/2014/main" id="{9D864BAB-D484-2193-C96B-489AA6BF5BD9}"/>
                </a:ext>
              </a:extLst>
            </p:cNvPr>
            <p:cNvCxnSpPr>
              <a:cxnSpLocks/>
            </p:cNvCxnSpPr>
            <p:nvPr userDrawn="1"/>
          </p:nvCxnSpPr>
          <p:spPr>
            <a:xfrm flipV="1">
              <a:off x="841829" y="-65316"/>
              <a:ext cx="6988631" cy="6988631"/>
            </a:xfrm>
            <a:prstGeom prst="line">
              <a:avLst/>
            </a:prstGeom>
            <a:ln w="127000">
              <a:gradFill flip="none" rotWithShape="1">
                <a:gsLst>
                  <a:gs pos="0">
                    <a:schemeClr val="accent2"/>
                  </a:gs>
                  <a:gs pos="5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2" name="Arc 11">
              <a:extLst>
                <a:ext uri="{FF2B5EF4-FFF2-40B4-BE49-F238E27FC236}">
                  <a16:creationId xmlns:a16="http://schemas.microsoft.com/office/drawing/2014/main" id="{6652D1F3-71F1-8096-46FF-C1C30EFABB61}"/>
                </a:ext>
              </a:extLst>
            </p:cNvPr>
            <p:cNvSpPr/>
            <p:nvPr userDrawn="1"/>
          </p:nvSpPr>
          <p:spPr>
            <a:xfrm rot="13500000">
              <a:off x="4052664" y="2033512"/>
              <a:ext cx="5738990" cy="5738723"/>
            </a:xfrm>
            <a:prstGeom prst="arc">
              <a:avLst/>
            </a:prstGeom>
            <a:ln w="12382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801"/>
            </a:p>
          </p:txBody>
        </p:sp>
      </p:grpSp>
      <p:sp>
        <p:nvSpPr>
          <p:cNvPr id="22" name="Text Placeholder 2">
            <a:extLst>
              <a:ext uri="{FF2B5EF4-FFF2-40B4-BE49-F238E27FC236}">
                <a16:creationId xmlns:a16="http://schemas.microsoft.com/office/drawing/2014/main" id="{E063BFE0-F216-F86D-E0D9-760DA7D77E43}"/>
              </a:ext>
            </a:extLst>
          </p:cNvPr>
          <p:cNvSpPr>
            <a:spLocks noGrp="1"/>
          </p:cNvSpPr>
          <p:nvPr>
            <p:ph type="body" sz="quarter" idx="15"/>
          </p:nvPr>
        </p:nvSpPr>
        <p:spPr>
          <a:xfrm>
            <a:off x="7032625" y="5768975"/>
            <a:ext cx="4679156" cy="612774"/>
          </a:xfrm>
          <a:prstGeom prst="rect">
            <a:avLst/>
          </a:prstGeom>
        </p:spPr>
        <p:txBody>
          <a:bodyPr/>
          <a:lstStyle>
            <a:lvl1pPr marL="0" indent="0">
              <a:buNone/>
              <a:defRPr>
                <a:solidFill>
                  <a:schemeClr val="bg1"/>
                </a:solidFill>
              </a:defRPr>
            </a:lvl1pPr>
            <a:lvl2pPr marL="180005" indent="0">
              <a:buNone/>
              <a:defRPr/>
            </a:lvl2pPr>
          </a:lstStyle>
          <a:p>
            <a:pPr lvl="0"/>
            <a:r>
              <a:rPr lang="en-US"/>
              <a:t>Click to edit Master text styles</a:t>
            </a:r>
          </a:p>
        </p:txBody>
      </p:sp>
      <p:sp>
        <p:nvSpPr>
          <p:cNvPr id="6" name="Title Placeholder 1">
            <a:extLst>
              <a:ext uri="{FF2B5EF4-FFF2-40B4-BE49-F238E27FC236}">
                <a16:creationId xmlns:a16="http://schemas.microsoft.com/office/drawing/2014/main" id="{53825726-4E8A-8872-9418-5F7083E3B6DE}"/>
              </a:ext>
            </a:extLst>
          </p:cNvPr>
          <p:cNvSpPr>
            <a:spLocks noGrp="1"/>
          </p:cNvSpPr>
          <p:nvPr>
            <p:ph type="title" hasCustomPrompt="1"/>
          </p:nvPr>
        </p:nvSpPr>
        <p:spPr>
          <a:xfrm>
            <a:off x="7032626" y="1089025"/>
            <a:ext cx="4679950" cy="4679950"/>
          </a:xfrm>
          <a:prstGeom prst="rect">
            <a:avLst/>
          </a:prstGeom>
        </p:spPr>
        <p:txBody>
          <a:bodyPr vert="horz" wrap="square" lIns="0" tIns="0" rIns="0" bIns="0" rtlCol="0" anchor="t">
            <a:normAutofit/>
          </a:bodyPr>
          <a:lstStyle>
            <a:lvl1pPr>
              <a:defRPr sz="3200">
                <a:solidFill>
                  <a:schemeClr val="bg1"/>
                </a:solidFill>
              </a:defRPr>
            </a:lvl1pPr>
          </a:lstStyle>
          <a:p>
            <a:r>
              <a:rPr lang="en-GB"/>
              <a:t>Quote slide.</a:t>
            </a:r>
            <a:br>
              <a:rPr lang="en-GB"/>
            </a:br>
            <a:r>
              <a:rPr lang="en-GB"/>
              <a:t>Big impactful text</a:t>
            </a:r>
            <a:br>
              <a:rPr lang="en-GB"/>
            </a:br>
            <a:r>
              <a:rPr lang="en-GB"/>
              <a:t>goes in here.”</a:t>
            </a:r>
            <a:endParaRPr lang="en-US"/>
          </a:p>
        </p:txBody>
      </p:sp>
      <p:sp>
        <p:nvSpPr>
          <p:cNvPr id="5" name="Slide Number Placeholder 3">
            <a:extLst>
              <a:ext uri="{FF2B5EF4-FFF2-40B4-BE49-F238E27FC236}">
                <a16:creationId xmlns:a16="http://schemas.microsoft.com/office/drawing/2014/main" id="{B11879C6-D852-005C-C6C2-01EA294C478D}"/>
              </a:ext>
            </a:extLst>
          </p:cNvPr>
          <p:cNvSpPr>
            <a:spLocks noGrp="1"/>
          </p:cNvSpPr>
          <p:nvPr>
            <p:ph type="sldNum" sz="quarter" idx="4"/>
          </p:nvPr>
        </p:nvSpPr>
        <p:spPr>
          <a:xfrm>
            <a:off x="9840914" y="6508751"/>
            <a:ext cx="1871662" cy="222250"/>
          </a:xfrm>
          <a:prstGeom prst="rect">
            <a:avLst/>
          </a:prstGeom>
        </p:spPr>
        <p:txBody>
          <a:bodyPr vert="horz" lIns="0" tIns="0" rIns="0" bIns="0" rtlCol="0" anchor="ctr"/>
          <a:lstStyle>
            <a:lvl1pPr algn="r">
              <a:defRPr sz="900" b="1"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pic>
        <p:nvPicPr>
          <p:cNvPr id="7" name="Graphic 6">
            <a:extLst>
              <a:ext uri="{FF2B5EF4-FFF2-40B4-BE49-F238E27FC236}">
                <a16:creationId xmlns:a16="http://schemas.microsoft.com/office/drawing/2014/main" id="{FB5C7EDD-2B23-C69F-B54F-5999F353FEA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61278" y="355788"/>
            <a:ext cx="761979" cy="419719"/>
          </a:xfrm>
          <a:prstGeom prst="rect">
            <a:avLst/>
          </a:prstGeom>
        </p:spPr>
      </p:pic>
      <p:sp>
        <p:nvSpPr>
          <p:cNvPr id="10" name="TextBox 9">
            <a:extLst>
              <a:ext uri="{FF2B5EF4-FFF2-40B4-BE49-F238E27FC236}">
                <a16:creationId xmlns:a16="http://schemas.microsoft.com/office/drawing/2014/main" id="{E98BB2B0-43F2-223C-E5A9-A3EEB173F9DA}"/>
              </a:ext>
            </a:extLst>
          </p:cNvPr>
          <p:cNvSpPr txBox="1"/>
          <p:nvPr userDrawn="1"/>
        </p:nvSpPr>
        <p:spPr>
          <a:xfrm>
            <a:off x="6826102" y="1089025"/>
            <a:ext cx="206523" cy="492443"/>
          </a:xfrm>
          <a:prstGeom prst="rect">
            <a:avLst/>
          </a:prstGeom>
          <a:noFill/>
        </p:spPr>
        <p:txBody>
          <a:bodyPr wrap="square" lIns="0" tIns="0" rIns="0" bIns="0">
            <a:spAutoFit/>
          </a:bodyPr>
          <a:lstStyle/>
          <a:p>
            <a:r>
              <a:rPr lang="en-GB" sz="3200" b="0" i="0">
                <a:solidFill>
                  <a:schemeClr val="bg1"/>
                </a:solidFill>
                <a:latin typeface="Borna Medium" pitchFamily="2" charset="77"/>
              </a:rPr>
              <a:t>“</a:t>
            </a:r>
          </a:p>
        </p:txBody>
      </p:sp>
    </p:spTree>
    <p:extLst>
      <p:ext uri="{BB962C8B-B14F-4D97-AF65-F5344CB8AC3E}">
        <p14:creationId xmlns:p14="http://schemas.microsoft.com/office/powerpoint/2010/main" val="59202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tx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301E1C1-73EC-ADC5-5DE1-84B1E8F0A8B2}"/>
              </a:ext>
            </a:extLst>
          </p:cNvPr>
          <p:cNvGrpSpPr/>
          <p:nvPr userDrawn="1"/>
        </p:nvGrpSpPr>
        <p:grpSpPr>
          <a:xfrm rot="16200000">
            <a:off x="6147223" y="-335048"/>
            <a:ext cx="5709728" cy="6379825"/>
            <a:chOff x="6482269" y="478175"/>
            <a:chExt cx="5709728" cy="6379825"/>
          </a:xfrm>
        </p:grpSpPr>
        <p:sp>
          <p:nvSpPr>
            <p:cNvPr id="9" name="Freeform 8">
              <a:extLst>
                <a:ext uri="{FF2B5EF4-FFF2-40B4-BE49-F238E27FC236}">
                  <a16:creationId xmlns:a16="http://schemas.microsoft.com/office/drawing/2014/main" id="{FD2D84E6-1950-A589-3521-10F2924A27D2}"/>
                </a:ext>
              </a:extLst>
            </p:cNvPr>
            <p:cNvSpPr/>
            <p:nvPr userDrawn="1"/>
          </p:nvSpPr>
          <p:spPr>
            <a:xfrm flipH="1">
              <a:off x="6482269" y="478175"/>
              <a:ext cx="5709728" cy="6379825"/>
            </a:xfrm>
            <a:custGeom>
              <a:avLst/>
              <a:gdLst>
                <a:gd name="connsiteX0" fmla="*/ 4291538 w 5159375"/>
                <a:gd name="connsiteY0" fmla="*/ 0 h 5764881"/>
                <a:gd name="connsiteX1" fmla="*/ 4170588 w 5159375"/>
                <a:gd name="connsiteY1" fmla="*/ 127147 h 5764881"/>
                <a:gd name="connsiteX2" fmla="*/ 4293600 w 5159375"/>
                <a:gd name="connsiteY2" fmla="*/ 4899642 h 5764881"/>
                <a:gd name="connsiteX3" fmla="*/ 5159375 w 5159375"/>
                <a:gd name="connsiteY3" fmla="*/ 5764881 h 5764881"/>
                <a:gd name="connsiteX4" fmla="*/ 0 w 5159375"/>
                <a:gd name="connsiteY4" fmla="*/ 5764881 h 5764881"/>
                <a:gd name="connsiteX5" fmla="*/ 0 w 5159375"/>
                <a:gd name="connsiteY5" fmla="*/ 4288885 h 5764881"/>
                <a:gd name="connsiteX6" fmla="*/ 4291538 w 5159375"/>
                <a:gd name="connsiteY6" fmla="*/ 0 h 576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9375" h="5764881">
                  <a:moveTo>
                    <a:pt x="4291538" y="0"/>
                  </a:moveTo>
                  <a:lnTo>
                    <a:pt x="4170588" y="127147"/>
                  </a:lnTo>
                  <a:cubicBezTo>
                    <a:pt x="2940464" y="1487799"/>
                    <a:pt x="2981468" y="3588423"/>
                    <a:pt x="4293600" y="4899642"/>
                  </a:cubicBezTo>
                  <a:lnTo>
                    <a:pt x="5159375" y="5764881"/>
                  </a:lnTo>
                  <a:lnTo>
                    <a:pt x="0" y="5764881"/>
                  </a:lnTo>
                  <a:lnTo>
                    <a:pt x="0" y="4288885"/>
                  </a:lnTo>
                  <a:lnTo>
                    <a:pt x="4291538" y="0"/>
                  </a:lnTo>
                  <a:close/>
                </a:path>
              </a:pathLst>
            </a:custGeom>
            <a:gradFill flip="none" rotWithShape="1">
              <a:gsLst>
                <a:gs pos="10000">
                  <a:schemeClr val="tx1"/>
                </a:gs>
                <a:gs pos="90000">
                  <a:schemeClr val="accent2"/>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1"/>
            </a:p>
          </p:txBody>
        </p:sp>
        <p:sp>
          <p:nvSpPr>
            <p:cNvPr id="10" name="Freeform 9">
              <a:extLst>
                <a:ext uri="{FF2B5EF4-FFF2-40B4-BE49-F238E27FC236}">
                  <a16:creationId xmlns:a16="http://schemas.microsoft.com/office/drawing/2014/main" id="{D2A108BC-C8AC-9CDE-7B30-6A244DFAA525}"/>
                </a:ext>
              </a:extLst>
            </p:cNvPr>
            <p:cNvSpPr/>
            <p:nvPr/>
          </p:nvSpPr>
          <p:spPr>
            <a:xfrm flipH="1">
              <a:off x="6482269" y="478175"/>
              <a:ext cx="5709728" cy="6379825"/>
            </a:xfrm>
            <a:custGeom>
              <a:avLst/>
              <a:gdLst>
                <a:gd name="connsiteX0" fmla="*/ 4291538 w 5159375"/>
                <a:gd name="connsiteY0" fmla="*/ 0 h 5764881"/>
                <a:gd name="connsiteX1" fmla="*/ 4170588 w 5159375"/>
                <a:gd name="connsiteY1" fmla="*/ 127147 h 5764881"/>
                <a:gd name="connsiteX2" fmla="*/ 4293600 w 5159375"/>
                <a:gd name="connsiteY2" fmla="*/ 4899642 h 5764881"/>
                <a:gd name="connsiteX3" fmla="*/ 5159375 w 5159375"/>
                <a:gd name="connsiteY3" fmla="*/ 5764881 h 5764881"/>
                <a:gd name="connsiteX4" fmla="*/ 0 w 5159375"/>
                <a:gd name="connsiteY4" fmla="*/ 5764881 h 5764881"/>
                <a:gd name="connsiteX5" fmla="*/ 0 w 5159375"/>
                <a:gd name="connsiteY5" fmla="*/ 4288885 h 5764881"/>
                <a:gd name="connsiteX6" fmla="*/ 4291538 w 5159375"/>
                <a:gd name="connsiteY6" fmla="*/ 0 h 576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9375" h="5764881">
                  <a:moveTo>
                    <a:pt x="4291538" y="0"/>
                  </a:moveTo>
                  <a:lnTo>
                    <a:pt x="4170588" y="127147"/>
                  </a:lnTo>
                  <a:cubicBezTo>
                    <a:pt x="2940464" y="1487799"/>
                    <a:pt x="2981468" y="3588423"/>
                    <a:pt x="4293600" y="4899642"/>
                  </a:cubicBezTo>
                  <a:lnTo>
                    <a:pt x="5159375" y="5764881"/>
                  </a:lnTo>
                  <a:lnTo>
                    <a:pt x="0" y="5764881"/>
                  </a:lnTo>
                  <a:lnTo>
                    <a:pt x="0" y="4288885"/>
                  </a:lnTo>
                  <a:lnTo>
                    <a:pt x="4291538" y="0"/>
                  </a:lnTo>
                  <a:close/>
                </a:path>
              </a:pathLst>
            </a:custGeom>
            <a:gradFill flip="none" rotWithShape="1">
              <a:gsLst>
                <a:gs pos="0">
                  <a:schemeClr val="tx1"/>
                </a:gs>
                <a:gs pos="100000">
                  <a:schemeClr val="accent1">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1"/>
            </a:p>
          </p:txBody>
        </p:sp>
      </p:grpSp>
      <p:sp>
        <p:nvSpPr>
          <p:cNvPr id="22" name="Text Placeholder 2">
            <a:extLst>
              <a:ext uri="{FF2B5EF4-FFF2-40B4-BE49-F238E27FC236}">
                <a16:creationId xmlns:a16="http://schemas.microsoft.com/office/drawing/2014/main" id="{E063BFE0-F216-F86D-E0D9-760DA7D77E43}"/>
              </a:ext>
            </a:extLst>
          </p:cNvPr>
          <p:cNvSpPr>
            <a:spLocks noGrp="1"/>
          </p:cNvSpPr>
          <p:nvPr>
            <p:ph type="body" sz="quarter" idx="15"/>
          </p:nvPr>
        </p:nvSpPr>
        <p:spPr>
          <a:xfrm>
            <a:off x="479425" y="5768975"/>
            <a:ext cx="3744914" cy="612774"/>
          </a:xfrm>
          <a:prstGeom prst="rect">
            <a:avLst/>
          </a:prstGeom>
        </p:spPr>
        <p:txBody>
          <a:bodyPr/>
          <a:lstStyle>
            <a:lvl1pPr marL="0" indent="0">
              <a:buNone/>
              <a:defRPr>
                <a:solidFill>
                  <a:schemeClr val="bg1"/>
                </a:solidFill>
              </a:defRPr>
            </a:lvl1pPr>
            <a:lvl2pPr marL="180005" indent="0">
              <a:buNone/>
              <a:defRPr/>
            </a:lvl2pPr>
          </a:lstStyle>
          <a:p>
            <a:pPr lvl="0"/>
            <a:r>
              <a:rPr lang="en-US"/>
              <a:t>Click to edit Master text styles</a:t>
            </a:r>
          </a:p>
        </p:txBody>
      </p:sp>
      <p:sp>
        <p:nvSpPr>
          <p:cNvPr id="6" name="Title Placeholder 1">
            <a:extLst>
              <a:ext uri="{FF2B5EF4-FFF2-40B4-BE49-F238E27FC236}">
                <a16:creationId xmlns:a16="http://schemas.microsoft.com/office/drawing/2014/main" id="{53825726-4E8A-8872-9418-5F7083E3B6DE}"/>
              </a:ext>
            </a:extLst>
          </p:cNvPr>
          <p:cNvSpPr>
            <a:spLocks noGrp="1"/>
          </p:cNvSpPr>
          <p:nvPr>
            <p:ph type="title" hasCustomPrompt="1"/>
          </p:nvPr>
        </p:nvSpPr>
        <p:spPr>
          <a:xfrm>
            <a:off x="479425" y="1089025"/>
            <a:ext cx="3744914" cy="4679950"/>
          </a:xfrm>
          <a:prstGeom prst="rect">
            <a:avLst/>
          </a:prstGeom>
        </p:spPr>
        <p:txBody>
          <a:bodyPr vert="horz" wrap="square" lIns="0" tIns="0" rIns="0" bIns="0" rtlCol="0" anchor="t">
            <a:normAutofit/>
          </a:bodyPr>
          <a:lstStyle>
            <a:lvl1pPr>
              <a:defRPr sz="3200">
                <a:solidFill>
                  <a:schemeClr val="bg1"/>
                </a:solidFill>
              </a:defRPr>
            </a:lvl1pPr>
          </a:lstStyle>
          <a:p>
            <a:r>
              <a:rPr lang="en-GB"/>
              <a:t>Divider slide.</a:t>
            </a:r>
            <a:br>
              <a:rPr lang="en-GB"/>
            </a:br>
            <a:r>
              <a:rPr lang="en-GB"/>
              <a:t>Big impactful text</a:t>
            </a:r>
            <a:br>
              <a:rPr lang="en-GB"/>
            </a:br>
            <a:r>
              <a:rPr lang="en-GB"/>
              <a:t>goes in here.</a:t>
            </a:r>
            <a:endParaRPr lang="en-US"/>
          </a:p>
        </p:txBody>
      </p:sp>
      <p:sp>
        <p:nvSpPr>
          <p:cNvPr id="13" name="Freeform 12">
            <a:extLst>
              <a:ext uri="{FF2B5EF4-FFF2-40B4-BE49-F238E27FC236}">
                <a16:creationId xmlns:a16="http://schemas.microsoft.com/office/drawing/2014/main" id="{F18CABA4-D6DB-24BF-7551-F583692ECA52}"/>
              </a:ext>
            </a:extLst>
          </p:cNvPr>
          <p:cNvSpPr/>
          <p:nvPr userDrawn="1"/>
        </p:nvSpPr>
        <p:spPr>
          <a:xfrm>
            <a:off x="5224416" y="1089025"/>
            <a:ext cx="2169" cy="2168"/>
          </a:xfrm>
          <a:custGeom>
            <a:avLst/>
            <a:gdLst>
              <a:gd name="connsiteX0" fmla="*/ 2062 w 2169"/>
              <a:gd name="connsiteY0" fmla="*/ 0 h 2168"/>
              <a:gd name="connsiteX1" fmla="*/ 2169 w 2169"/>
              <a:gd name="connsiteY1" fmla="*/ 0 h 2168"/>
              <a:gd name="connsiteX2" fmla="*/ 0 w 2169"/>
              <a:gd name="connsiteY2" fmla="*/ 2168 h 2168"/>
              <a:gd name="connsiteX3" fmla="*/ 2062 w 2169"/>
              <a:gd name="connsiteY3" fmla="*/ 0 h 2168"/>
            </a:gdLst>
            <a:ahLst/>
            <a:cxnLst>
              <a:cxn ang="0">
                <a:pos x="connsiteX0" y="connsiteY0"/>
              </a:cxn>
              <a:cxn ang="0">
                <a:pos x="connsiteX1" y="connsiteY1"/>
              </a:cxn>
              <a:cxn ang="0">
                <a:pos x="connsiteX2" y="connsiteY2"/>
              </a:cxn>
              <a:cxn ang="0">
                <a:pos x="connsiteX3" y="connsiteY3"/>
              </a:cxn>
            </a:cxnLst>
            <a:rect l="l" t="t" r="r" b="b"/>
            <a:pathLst>
              <a:path w="2169" h="2168">
                <a:moveTo>
                  <a:pt x="2062" y="0"/>
                </a:moveTo>
                <a:lnTo>
                  <a:pt x="2169" y="0"/>
                </a:lnTo>
                <a:lnTo>
                  <a:pt x="0" y="2168"/>
                </a:lnTo>
                <a:lnTo>
                  <a:pt x="2062"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1"/>
          </a:p>
        </p:txBody>
      </p:sp>
      <p:pic>
        <p:nvPicPr>
          <p:cNvPr id="3" name="Graphic 2">
            <a:extLst>
              <a:ext uri="{FF2B5EF4-FFF2-40B4-BE49-F238E27FC236}">
                <a16:creationId xmlns:a16="http://schemas.microsoft.com/office/drawing/2014/main" id="{0EA5FA1D-A7FC-3D45-8561-4B62A340448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61278" y="355788"/>
            <a:ext cx="761979" cy="419719"/>
          </a:xfrm>
          <a:prstGeom prst="rect">
            <a:avLst/>
          </a:prstGeom>
        </p:spPr>
      </p:pic>
      <p:sp>
        <p:nvSpPr>
          <p:cNvPr id="5" name="Slide Number Placeholder 3">
            <a:extLst>
              <a:ext uri="{FF2B5EF4-FFF2-40B4-BE49-F238E27FC236}">
                <a16:creationId xmlns:a16="http://schemas.microsoft.com/office/drawing/2014/main" id="{D6E75051-2403-A40E-15D8-96787ACD42BE}"/>
              </a:ext>
            </a:extLst>
          </p:cNvPr>
          <p:cNvSpPr>
            <a:spLocks noGrp="1"/>
          </p:cNvSpPr>
          <p:nvPr>
            <p:ph type="sldNum" sz="quarter" idx="4"/>
          </p:nvPr>
        </p:nvSpPr>
        <p:spPr>
          <a:xfrm>
            <a:off x="9840914" y="6508751"/>
            <a:ext cx="1871662" cy="222250"/>
          </a:xfrm>
          <a:prstGeom prst="rect">
            <a:avLst/>
          </a:prstGeom>
        </p:spPr>
        <p:txBody>
          <a:bodyPr vert="horz" lIns="0" tIns="0" rIns="0" bIns="0" rtlCol="0" anchor="ctr"/>
          <a:lstStyle>
            <a:lvl1pPr algn="r">
              <a:defRPr sz="900" b="1"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Tree>
    <p:extLst>
      <p:ext uri="{BB962C8B-B14F-4D97-AF65-F5344CB8AC3E}">
        <p14:creationId xmlns:p14="http://schemas.microsoft.com/office/powerpoint/2010/main" val="277092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2">
    <p:bg>
      <p:bgPr>
        <a:gradFill flip="none" rotWithShape="1">
          <a:gsLst>
            <a:gs pos="0">
              <a:schemeClr val="tx1"/>
            </a:gs>
            <a:gs pos="100000">
              <a:schemeClr val="accent1"/>
            </a:gs>
          </a:gsLst>
          <a:lin ang="3000000" scaled="0"/>
          <a:tileRect/>
        </a:grad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55EF1212-64D7-D7BC-7484-B2A64B95ED39}"/>
              </a:ext>
            </a:extLst>
          </p:cNvPr>
          <p:cNvSpPr>
            <a:spLocks noGrp="1"/>
          </p:cNvSpPr>
          <p:nvPr>
            <p:ph type="pic" sz="quarter" idx="18" hasCustomPrompt="1"/>
          </p:nvPr>
        </p:nvSpPr>
        <p:spPr>
          <a:xfrm>
            <a:off x="2" y="0"/>
            <a:ext cx="12191999" cy="6858000"/>
          </a:xfrm>
          <a:prstGeom prst="rect">
            <a:avLst/>
          </a:prstGeom>
          <a:solidFill>
            <a:schemeClr val="bg1">
              <a:lumMod val="75000"/>
            </a:schemeClr>
          </a:solidFill>
        </p:spPr>
        <p:txBody>
          <a:bodyPr lIns="180000" tIns="180000" rIns="180000" bIns="180000" anchor="ctr"/>
          <a:lstStyle>
            <a:lvl1pPr marL="0" indent="0">
              <a:buNone/>
              <a:defRPr/>
            </a:lvl1pPr>
          </a:lstStyle>
          <a:p>
            <a:r>
              <a:rPr lang="en-GB"/>
              <a:t> </a:t>
            </a:r>
          </a:p>
        </p:txBody>
      </p:sp>
      <p:grpSp>
        <p:nvGrpSpPr>
          <p:cNvPr id="3" name="Group 2">
            <a:extLst>
              <a:ext uri="{FF2B5EF4-FFF2-40B4-BE49-F238E27FC236}">
                <a16:creationId xmlns:a16="http://schemas.microsoft.com/office/drawing/2014/main" id="{BCF8A881-39E5-B75F-2A78-5BDE3165DEEF}"/>
              </a:ext>
            </a:extLst>
          </p:cNvPr>
          <p:cNvGrpSpPr/>
          <p:nvPr userDrawn="1"/>
        </p:nvGrpSpPr>
        <p:grpSpPr>
          <a:xfrm rot="16200000">
            <a:off x="6147223" y="-335048"/>
            <a:ext cx="5709728" cy="6379825"/>
            <a:chOff x="6482269" y="478175"/>
            <a:chExt cx="5709728" cy="6379825"/>
          </a:xfrm>
        </p:grpSpPr>
        <p:sp>
          <p:nvSpPr>
            <p:cNvPr id="4" name="Freeform 3">
              <a:extLst>
                <a:ext uri="{FF2B5EF4-FFF2-40B4-BE49-F238E27FC236}">
                  <a16:creationId xmlns:a16="http://schemas.microsoft.com/office/drawing/2014/main" id="{B8607E32-DEAA-5239-D27C-C3CD13B4B63E}"/>
                </a:ext>
              </a:extLst>
            </p:cNvPr>
            <p:cNvSpPr/>
            <p:nvPr userDrawn="1"/>
          </p:nvSpPr>
          <p:spPr>
            <a:xfrm flipH="1">
              <a:off x="6482269" y="478175"/>
              <a:ext cx="5709728" cy="6379825"/>
            </a:xfrm>
            <a:custGeom>
              <a:avLst/>
              <a:gdLst>
                <a:gd name="connsiteX0" fmla="*/ 4291538 w 5159375"/>
                <a:gd name="connsiteY0" fmla="*/ 0 h 5764881"/>
                <a:gd name="connsiteX1" fmla="*/ 4170588 w 5159375"/>
                <a:gd name="connsiteY1" fmla="*/ 127147 h 5764881"/>
                <a:gd name="connsiteX2" fmla="*/ 4293600 w 5159375"/>
                <a:gd name="connsiteY2" fmla="*/ 4899642 h 5764881"/>
                <a:gd name="connsiteX3" fmla="*/ 5159375 w 5159375"/>
                <a:gd name="connsiteY3" fmla="*/ 5764881 h 5764881"/>
                <a:gd name="connsiteX4" fmla="*/ 0 w 5159375"/>
                <a:gd name="connsiteY4" fmla="*/ 5764881 h 5764881"/>
                <a:gd name="connsiteX5" fmla="*/ 0 w 5159375"/>
                <a:gd name="connsiteY5" fmla="*/ 4288885 h 5764881"/>
                <a:gd name="connsiteX6" fmla="*/ 4291538 w 5159375"/>
                <a:gd name="connsiteY6" fmla="*/ 0 h 576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9375" h="5764881">
                  <a:moveTo>
                    <a:pt x="4291538" y="0"/>
                  </a:moveTo>
                  <a:lnTo>
                    <a:pt x="4170588" y="127147"/>
                  </a:lnTo>
                  <a:cubicBezTo>
                    <a:pt x="2940464" y="1487799"/>
                    <a:pt x="2981468" y="3588423"/>
                    <a:pt x="4293600" y="4899642"/>
                  </a:cubicBezTo>
                  <a:lnTo>
                    <a:pt x="5159375" y="5764881"/>
                  </a:lnTo>
                  <a:lnTo>
                    <a:pt x="0" y="5764881"/>
                  </a:lnTo>
                  <a:lnTo>
                    <a:pt x="0" y="4288885"/>
                  </a:lnTo>
                  <a:lnTo>
                    <a:pt x="4291538" y="0"/>
                  </a:lnTo>
                  <a:close/>
                </a:path>
              </a:pathLst>
            </a:custGeom>
            <a:gradFill flip="none" rotWithShape="1">
              <a:gsLst>
                <a:gs pos="10000">
                  <a:schemeClr val="tx1"/>
                </a:gs>
                <a:gs pos="90000">
                  <a:schemeClr val="accent2"/>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1"/>
            </a:p>
          </p:txBody>
        </p:sp>
        <p:sp>
          <p:nvSpPr>
            <p:cNvPr id="11" name="Freeform 10">
              <a:extLst>
                <a:ext uri="{FF2B5EF4-FFF2-40B4-BE49-F238E27FC236}">
                  <a16:creationId xmlns:a16="http://schemas.microsoft.com/office/drawing/2014/main" id="{0299D5F8-E19E-3A83-A311-3EB835295608}"/>
                </a:ext>
              </a:extLst>
            </p:cNvPr>
            <p:cNvSpPr/>
            <p:nvPr/>
          </p:nvSpPr>
          <p:spPr>
            <a:xfrm flipH="1">
              <a:off x="6482269" y="478175"/>
              <a:ext cx="5709728" cy="6379825"/>
            </a:xfrm>
            <a:custGeom>
              <a:avLst/>
              <a:gdLst>
                <a:gd name="connsiteX0" fmla="*/ 4291538 w 5159375"/>
                <a:gd name="connsiteY0" fmla="*/ 0 h 5764881"/>
                <a:gd name="connsiteX1" fmla="*/ 4170588 w 5159375"/>
                <a:gd name="connsiteY1" fmla="*/ 127147 h 5764881"/>
                <a:gd name="connsiteX2" fmla="*/ 4293600 w 5159375"/>
                <a:gd name="connsiteY2" fmla="*/ 4899642 h 5764881"/>
                <a:gd name="connsiteX3" fmla="*/ 5159375 w 5159375"/>
                <a:gd name="connsiteY3" fmla="*/ 5764881 h 5764881"/>
                <a:gd name="connsiteX4" fmla="*/ 0 w 5159375"/>
                <a:gd name="connsiteY4" fmla="*/ 5764881 h 5764881"/>
                <a:gd name="connsiteX5" fmla="*/ 0 w 5159375"/>
                <a:gd name="connsiteY5" fmla="*/ 4288885 h 5764881"/>
                <a:gd name="connsiteX6" fmla="*/ 4291538 w 5159375"/>
                <a:gd name="connsiteY6" fmla="*/ 0 h 576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9375" h="5764881">
                  <a:moveTo>
                    <a:pt x="4291538" y="0"/>
                  </a:moveTo>
                  <a:lnTo>
                    <a:pt x="4170588" y="127147"/>
                  </a:lnTo>
                  <a:cubicBezTo>
                    <a:pt x="2940464" y="1487799"/>
                    <a:pt x="2981468" y="3588423"/>
                    <a:pt x="4293600" y="4899642"/>
                  </a:cubicBezTo>
                  <a:lnTo>
                    <a:pt x="5159375" y="5764881"/>
                  </a:lnTo>
                  <a:lnTo>
                    <a:pt x="0" y="5764881"/>
                  </a:lnTo>
                  <a:lnTo>
                    <a:pt x="0" y="4288885"/>
                  </a:lnTo>
                  <a:lnTo>
                    <a:pt x="4291538" y="0"/>
                  </a:lnTo>
                  <a:close/>
                </a:path>
              </a:pathLst>
            </a:custGeom>
            <a:gradFill flip="none" rotWithShape="1">
              <a:gsLst>
                <a:gs pos="0">
                  <a:schemeClr val="tx1"/>
                </a:gs>
                <a:gs pos="100000">
                  <a:schemeClr val="accent1">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1"/>
            </a:p>
          </p:txBody>
        </p:sp>
      </p:grpSp>
      <p:sp>
        <p:nvSpPr>
          <p:cNvPr id="22" name="Text Placeholder 2">
            <a:extLst>
              <a:ext uri="{FF2B5EF4-FFF2-40B4-BE49-F238E27FC236}">
                <a16:creationId xmlns:a16="http://schemas.microsoft.com/office/drawing/2014/main" id="{E063BFE0-F216-F86D-E0D9-760DA7D77E43}"/>
              </a:ext>
            </a:extLst>
          </p:cNvPr>
          <p:cNvSpPr>
            <a:spLocks noGrp="1"/>
          </p:cNvSpPr>
          <p:nvPr>
            <p:ph type="body" sz="quarter" idx="15"/>
          </p:nvPr>
        </p:nvSpPr>
        <p:spPr>
          <a:xfrm>
            <a:off x="479425" y="5768975"/>
            <a:ext cx="3744913" cy="612774"/>
          </a:xfrm>
          <a:prstGeom prst="rect">
            <a:avLst/>
          </a:prstGeom>
        </p:spPr>
        <p:txBody>
          <a:bodyPr/>
          <a:lstStyle>
            <a:lvl1pPr marL="0" indent="0">
              <a:buNone/>
              <a:defRPr>
                <a:solidFill>
                  <a:schemeClr val="bg1"/>
                </a:solidFill>
              </a:defRPr>
            </a:lvl1pPr>
            <a:lvl2pPr marL="180005" indent="0">
              <a:buNone/>
              <a:defRPr/>
            </a:lvl2pPr>
          </a:lstStyle>
          <a:p>
            <a:pPr lvl="0"/>
            <a:r>
              <a:rPr lang="en-US"/>
              <a:t>Click to edit Master text styles</a:t>
            </a:r>
          </a:p>
        </p:txBody>
      </p:sp>
      <p:sp>
        <p:nvSpPr>
          <p:cNvPr id="6" name="Title Placeholder 1">
            <a:extLst>
              <a:ext uri="{FF2B5EF4-FFF2-40B4-BE49-F238E27FC236}">
                <a16:creationId xmlns:a16="http://schemas.microsoft.com/office/drawing/2014/main" id="{53825726-4E8A-8872-9418-5F7083E3B6DE}"/>
              </a:ext>
            </a:extLst>
          </p:cNvPr>
          <p:cNvSpPr>
            <a:spLocks noGrp="1"/>
          </p:cNvSpPr>
          <p:nvPr>
            <p:ph type="title" hasCustomPrompt="1"/>
          </p:nvPr>
        </p:nvSpPr>
        <p:spPr>
          <a:xfrm>
            <a:off x="479425" y="1089025"/>
            <a:ext cx="3744914" cy="4679950"/>
          </a:xfrm>
          <a:prstGeom prst="rect">
            <a:avLst/>
          </a:prstGeom>
        </p:spPr>
        <p:txBody>
          <a:bodyPr vert="horz" wrap="square" lIns="0" tIns="0" rIns="0" bIns="0" rtlCol="0" anchor="t">
            <a:normAutofit/>
          </a:bodyPr>
          <a:lstStyle>
            <a:lvl1pPr>
              <a:defRPr sz="3200">
                <a:solidFill>
                  <a:schemeClr val="bg1"/>
                </a:solidFill>
              </a:defRPr>
            </a:lvl1pPr>
          </a:lstStyle>
          <a:p>
            <a:r>
              <a:rPr lang="en-GB"/>
              <a:t>Divider slide.</a:t>
            </a:r>
            <a:br>
              <a:rPr lang="en-GB"/>
            </a:br>
            <a:r>
              <a:rPr lang="en-GB"/>
              <a:t>Big impactful text</a:t>
            </a:r>
            <a:br>
              <a:rPr lang="en-GB"/>
            </a:br>
            <a:r>
              <a:rPr lang="en-GB"/>
              <a:t>goes in here.</a:t>
            </a:r>
            <a:endParaRPr lang="en-US"/>
          </a:p>
        </p:txBody>
      </p:sp>
      <p:sp>
        <p:nvSpPr>
          <p:cNvPr id="13" name="Freeform 12">
            <a:extLst>
              <a:ext uri="{FF2B5EF4-FFF2-40B4-BE49-F238E27FC236}">
                <a16:creationId xmlns:a16="http://schemas.microsoft.com/office/drawing/2014/main" id="{F18CABA4-D6DB-24BF-7551-F583692ECA52}"/>
              </a:ext>
            </a:extLst>
          </p:cNvPr>
          <p:cNvSpPr/>
          <p:nvPr userDrawn="1"/>
        </p:nvSpPr>
        <p:spPr>
          <a:xfrm>
            <a:off x="5224416" y="1089025"/>
            <a:ext cx="2169" cy="2168"/>
          </a:xfrm>
          <a:custGeom>
            <a:avLst/>
            <a:gdLst>
              <a:gd name="connsiteX0" fmla="*/ 2062 w 2169"/>
              <a:gd name="connsiteY0" fmla="*/ 0 h 2168"/>
              <a:gd name="connsiteX1" fmla="*/ 2169 w 2169"/>
              <a:gd name="connsiteY1" fmla="*/ 0 h 2168"/>
              <a:gd name="connsiteX2" fmla="*/ 0 w 2169"/>
              <a:gd name="connsiteY2" fmla="*/ 2168 h 2168"/>
              <a:gd name="connsiteX3" fmla="*/ 2062 w 2169"/>
              <a:gd name="connsiteY3" fmla="*/ 0 h 2168"/>
            </a:gdLst>
            <a:ahLst/>
            <a:cxnLst>
              <a:cxn ang="0">
                <a:pos x="connsiteX0" y="connsiteY0"/>
              </a:cxn>
              <a:cxn ang="0">
                <a:pos x="connsiteX1" y="connsiteY1"/>
              </a:cxn>
              <a:cxn ang="0">
                <a:pos x="connsiteX2" y="connsiteY2"/>
              </a:cxn>
              <a:cxn ang="0">
                <a:pos x="connsiteX3" y="connsiteY3"/>
              </a:cxn>
            </a:cxnLst>
            <a:rect l="l" t="t" r="r" b="b"/>
            <a:pathLst>
              <a:path w="2169" h="2168">
                <a:moveTo>
                  <a:pt x="2062" y="0"/>
                </a:moveTo>
                <a:lnTo>
                  <a:pt x="2169" y="0"/>
                </a:lnTo>
                <a:lnTo>
                  <a:pt x="0" y="2168"/>
                </a:lnTo>
                <a:lnTo>
                  <a:pt x="2062"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1"/>
          </a:p>
        </p:txBody>
      </p:sp>
      <p:pic>
        <p:nvPicPr>
          <p:cNvPr id="5" name="Graphic 4">
            <a:extLst>
              <a:ext uri="{FF2B5EF4-FFF2-40B4-BE49-F238E27FC236}">
                <a16:creationId xmlns:a16="http://schemas.microsoft.com/office/drawing/2014/main" id="{340985DD-71DA-00A8-9A98-B166C6389F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61278" y="355788"/>
            <a:ext cx="761979" cy="419719"/>
          </a:xfrm>
          <a:prstGeom prst="rect">
            <a:avLst/>
          </a:prstGeom>
        </p:spPr>
      </p:pic>
      <p:sp>
        <p:nvSpPr>
          <p:cNvPr id="7" name="Slide Number Placeholder 3">
            <a:extLst>
              <a:ext uri="{FF2B5EF4-FFF2-40B4-BE49-F238E27FC236}">
                <a16:creationId xmlns:a16="http://schemas.microsoft.com/office/drawing/2014/main" id="{1FDCB48B-F4FA-E793-85C0-589DC34D2A10}"/>
              </a:ext>
            </a:extLst>
          </p:cNvPr>
          <p:cNvSpPr>
            <a:spLocks noGrp="1"/>
          </p:cNvSpPr>
          <p:nvPr>
            <p:ph type="sldNum" sz="quarter" idx="4"/>
          </p:nvPr>
        </p:nvSpPr>
        <p:spPr>
          <a:xfrm>
            <a:off x="9840914" y="6508751"/>
            <a:ext cx="1871662" cy="222250"/>
          </a:xfrm>
          <a:prstGeom prst="rect">
            <a:avLst/>
          </a:prstGeom>
        </p:spPr>
        <p:txBody>
          <a:bodyPr vert="horz" lIns="0" tIns="0" rIns="0" bIns="0" rtlCol="0" anchor="ctr"/>
          <a:lstStyle>
            <a:lvl1pPr algn="r">
              <a:defRPr sz="900" b="1"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Tree>
    <p:extLst>
      <p:ext uri="{BB962C8B-B14F-4D97-AF65-F5344CB8AC3E}">
        <p14:creationId xmlns:p14="http://schemas.microsoft.com/office/powerpoint/2010/main" val="395551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28FA282-F676-662A-8CC5-0757245B0750}"/>
              </a:ext>
            </a:extLst>
          </p:cNvPr>
          <p:cNvSpPr/>
          <p:nvPr userDrawn="1"/>
        </p:nvSpPr>
        <p:spPr>
          <a:xfrm>
            <a:off x="0" y="-2401"/>
            <a:ext cx="12192000" cy="6858000"/>
          </a:xfrm>
          <a:prstGeom prst="rect">
            <a:avLst/>
          </a:prstGeom>
          <a:gradFill>
            <a:gsLst>
              <a:gs pos="100000">
                <a:schemeClr val="accent2">
                  <a:alpha val="0"/>
                </a:schemeClr>
              </a:gs>
              <a:gs pos="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6" name="Title Placeholder 1">
            <a:extLst>
              <a:ext uri="{FF2B5EF4-FFF2-40B4-BE49-F238E27FC236}">
                <a16:creationId xmlns:a16="http://schemas.microsoft.com/office/drawing/2014/main" id="{53825726-4E8A-8872-9418-5F7083E3B6DE}"/>
              </a:ext>
            </a:extLst>
          </p:cNvPr>
          <p:cNvSpPr>
            <a:spLocks noGrp="1"/>
          </p:cNvSpPr>
          <p:nvPr>
            <p:ph type="title" hasCustomPrompt="1"/>
          </p:nvPr>
        </p:nvSpPr>
        <p:spPr>
          <a:xfrm>
            <a:off x="479424" y="1089025"/>
            <a:ext cx="6553201" cy="4679950"/>
          </a:xfrm>
          <a:prstGeom prst="rect">
            <a:avLst/>
          </a:prstGeom>
        </p:spPr>
        <p:txBody>
          <a:bodyPr vert="horz" wrap="square" lIns="720000" tIns="0" rIns="0" bIns="0" rtlCol="0" anchor="t">
            <a:normAutofit/>
          </a:bodyPr>
          <a:lstStyle>
            <a:lvl1pPr>
              <a:defRPr sz="3200">
                <a:solidFill>
                  <a:schemeClr val="bg1"/>
                </a:solidFill>
              </a:defRPr>
            </a:lvl1pPr>
          </a:lstStyle>
          <a:p>
            <a:r>
              <a:rPr lang="en-GB"/>
              <a:t>Divider slide.</a:t>
            </a:r>
            <a:br>
              <a:rPr lang="en-GB"/>
            </a:br>
            <a:r>
              <a:rPr lang="en-GB"/>
              <a:t>Big impactful text</a:t>
            </a:r>
            <a:br>
              <a:rPr lang="en-GB"/>
            </a:br>
            <a:r>
              <a:rPr lang="en-GB"/>
              <a:t>goes in here.</a:t>
            </a:r>
            <a:endParaRPr lang="en-US"/>
          </a:p>
        </p:txBody>
      </p:sp>
      <p:sp>
        <p:nvSpPr>
          <p:cNvPr id="13" name="Freeform 12">
            <a:extLst>
              <a:ext uri="{FF2B5EF4-FFF2-40B4-BE49-F238E27FC236}">
                <a16:creationId xmlns:a16="http://schemas.microsoft.com/office/drawing/2014/main" id="{F18CABA4-D6DB-24BF-7551-F583692ECA52}"/>
              </a:ext>
            </a:extLst>
          </p:cNvPr>
          <p:cNvSpPr/>
          <p:nvPr userDrawn="1"/>
        </p:nvSpPr>
        <p:spPr>
          <a:xfrm>
            <a:off x="5224416" y="1089025"/>
            <a:ext cx="2169" cy="2168"/>
          </a:xfrm>
          <a:custGeom>
            <a:avLst/>
            <a:gdLst>
              <a:gd name="connsiteX0" fmla="*/ 2062 w 2169"/>
              <a:gd name="connsiteY0" fmla="*/ 0 h 2168"/>
              <a:gd name="connsiteX1" fmla="*/ 2169 w 2169"/>
              <a:gd name="connsiteY1" fmla="*/ 0 h 2168"/>
              <a:gd name="connsiteX2" fmla="*/ 0 w 2169"/>
              <a:gd name="connsiteY2" fmla="*/ 2168 h 2168"/>
              <a:gd name="connsiteX3" fmla="*/ 2062 w 2169"/>
              <a:gd name="connsiteY3" fmla="*/ 0 h 2168"/>
            </a:gdLst>
            <a:ahLst/>
            <a:cxnLst>
              <a:cxn ang="0">
                <a:pos x="connsiteX0" y="connsiteY0"/>
              </a:cxn>
              <a:cxn ang="0">
                <a:pos x="connsiteX1" y="connsiteY1"/>
              </a:cxn>
              <a:cxn ang="0">
                <a:pos x="connsiteX2" y="connsiteY2"/>
              </a:cxn>
              <a:cxn ang="0">
                <a:pos x="connsiteX3" y="connsiteY3"/>
              </a:cxn>
            </a:cxnLst>
            <a:rect l="l" t="t" r="r" b="b"/>
            <a:pathLst>
              <a:path w="2169" h="2168">
                <a:moveTo>
                  <a:pt x="2062" y="0"/>
                </a:moveTo>
                <a:lnTo>
                  <a:pt x="2169" y="0"/>
                </a:lnTo>
                <a:lnTo>
                  <a:pt x="0" y="2168"/>
                </a:lnTo>
                <a:lnTo>
                  <a:pt x="2062"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1"/>
          </a:p>
        </p:txBody>
      </p:sp>
      <p:grpSp>
        <p:nvGrpSpPr>
          <p:cNvPr id="9" name="Group 8">
            <a:extLst>
              <a:ext uri="{FF2B5EF4-FFF2-40B4-BE49-F238E27FC236}">
                <a16:creationId xmlns:a16="http://schemas.microsoft.com/office/drawing/2014/main" id="{431862C1-6F1D-1F60-9EA6-9BF2A82D7A1F}"/>
              </a:ext>
            </a:extLst>
          </p:cNvPr>
          <p:cNvGrpSpPr/>
          <p:nvPr userDrawn="1"/>
        </p:nvGrpSpPr>
        <p:grpSpPr>
          <a:xfrm>
            <a:off x="479426" y="0"/>
            <a:ext cx="11712575" cy="5768975"/>
            <a:chOff x="479424" y="0"/>
            <a:chExt cx="11712575" cy="5768975"/>
          </a:xfrm>
        </p:grpSpPr>
        <p:cxnSp>
          <p:nvCxnSpPr>
            <p:cNvPr id="3" name="Straight Connector 2">
              <a:extLst>
                <a:ext uri="{FF2B5EF4-FFF2-40B4-BE49-F238E27FC236}">
                  <a16:creationId xmlns:a16="http://schemas.microsoft.com/office/drawing/2014/main" id="{2741D36D-4400-5D48-FABC-CF46E700664E}"/>
                </a:ext>
              </a:extLst>
            </p:cNvPr>
            <p:cNvCxnSpPr>
              <a:cxnSpLocks/>
            </p:cNvCxnSpPr>
            <p:nvPr userDrawn="1"/>
          </p:nvCxnSpPr>
          <p:spPr>
            <a:xfrm>
              <a:off x="2344621" y="5768974"/>
              <a:ext cx="9847378" cy="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Arc 4">
              <a:extLst>
                <a:ext uri="{FF2B5EF4-FFF2-40B4-BE49-F238E27FC236}">
                  <a16:creationId xmlns:a16="http://schemas.microsoft.com/office/drawing/2014/main" id="{42A4C5FC-998D-E9E1-0D05-8EE05BB9D3DB}"/>
                </a:ext>
              </a:extLst>
            </p:cNvPr>
            <p:cNvSpPr/>
            <p:nvPr userDrawn="1"/>
          </p:nvSpPr>
          <p:spPr>
            <a:xfrm rot="10800000">
              <a:off x="479424" y="2024241"/>
              <a:ext cx="3744907" cy="3744733"/>
            </a:xfrm>
            <a:prstGeom prst="arc">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801"/>
            </a:p>
          </p:txBody>
        </p:sp>
        <p:cxnSp>
          <p:nvCxnSpPr>
            <p:cNvPr id="8" name="Straight Connector 7">
              <a:extLst>
                <a:ext uri="{FF2B5EF4-FFF2-40B4-BE49-F238E27FC236}">
                  <a16:creationId xmlns:a16="http://schemas.microsoft.com/office/drawing/2014/main" id="{3583EC70-1B5D-18AD-7413-13E65D803203}"/>
                </a:ext>
              </a:extLst>
            </p:cNvPr>
            <p:cNvCxnSpPr>
              <a:cxnSpLocks/>
            </p:cNvCxnSpPr>
            <p:nvPr userDrawn="1"/>
          </p:nvCxnSpPr>
          <p:spPr>
            <a:xfrm flipV="1">
              <a:off x="479425" y="0"/>
              <a:ext cx="0" cy="390434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0" name="Graphic 9">
            <a:extLst>
              <a:ext uri="{FF2B5EF4-FFF2-40B4-BE49-F238E27FC236}">
                <a16:creationId xmlns:a16="http://schemas.microsoft.com/office/drawing/2014/main" id="{76E333CF-A0FB-713C-7939-EC161CA542C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61278" y="355788"/>
            <a:ext cx="761979" cy="419719"/>
          </a:xfrm>
          <a:prstGeom prst="rect">
            <a:avLst/>
          </a:prstGeom>
        </p:spPr>
      </p:pic>
      <p:sp>
        <p:nvSpPr>
          <p:cNvPr id="11" name="Slide Number Placeholder 3">
            <a:extLst>
              <a:ext uri="{FF2B5EF4-FFF2-40B4-BE49-F238E27FC236}">
                <a16:creationId xmlns:a16="http://schemas.microsoft.com/office/drawing/2014/main" id="{6C81DB0A-FB2F-E151-CC48-D7E9BB0E75D3}"/>
              </a:ext>
            </a:extLst>
          </p:cNvPr>
          <p:cNvSpPr>
            <a:spLocks noGrp="1"/>
          </p:cNvSpPr>
          <p:nvPr>
            <p:ph type="sldNum" sz="quarter" idx="4"/>
          </p:nvPr>
        </p:nvSpPr>
        <p:spPr>
          <a:xfrm>
            <a:off x="9840914" y="6508751"/>
            <a:ext cx="1871662" cy="222250"/>
          </a:xfrm>
          <a:prstGeom prst="rect">
            <a:avLst/>
          </a:prstGeom>
        </p:spPr>
        <p:txBody>
          <a:bodyPr vert="horz" lIns="0" tIns="0" rIns="0" bIns="0" rtlCol="0" anchor="ctr"/>
          <a:lstStyle>
            <a:lvl1pPr algn="r">
              <a:defRPr sz="900" b="1"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Tree>
    <p:extLst>
      <p:ext uri="{BB962C8B-B14F-4D97-AF65-F5344CB8AC3E}">
        <p14:creationId xmlns:p14="http://schemas.microsoft.com/office/powerpoint/2010/main" val="2901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4">
    <p:bg>
      <p:bgPr>
        <a:gradFill flip="none" rotWithShape="1">
          <a:gsLst>
            <a:gs pos="0">
              <a:schemeClr val="tx1"/>
            </a:gs>
            <a:gs pos="100000">
              <a:schemeClr val="accent1"/>
            </a:gs>
          </a:gsLst>
          <a:lin ang="3000000" scaled="0"/>
          <a:tileRect/>
        </a:grad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55EF1212-64D7-D7BC-7484-B2A64B95ED39}"/>
              </a:ext>
            </a:extLst>
          </p:cNvPr>
          <p:cNvSpPr>
            <a:spLocks noGrp="1"/>
          </p:cNvSpPr>
          <p:nvPr>
            <p:ph type="pic" sz="quarter" idx="18" hasCustomPrompt="1"/>
          </p:nvPr>
        </p:nvSpPr>
        <p:spPr>
          <a:xfrm>
            <a:off x="2" y="0"/>
            <a:ext cx="12191999" cy="6858000"/>
          </a:xfrm>
          <a:prstGeom prst="rect">
            <a:avLst/>
          </a:prstGeom>
          <a:solidFill>
            <a:schemeClr val="bg1">
              <a:lumMod val="75000"/>
            </a:schemeClr>
          </a:solidFill>
        </p:spPr>
        <p:txBody>
          <a:bodyPr lIns="180000" tIns="180000" rIns="180000" bIns="180000" anchor="ctr"/>
          <a:lstStyle>
            <a:lvl1pPr marL="0" indent="0">
              <a:buNone/>
              <a:defRPr/>
            </a:lvl1pPr>
          </a:lstStyle>
          <a:p>
            <a:r>
              <a:rPr lang="en-GB"/>
              <a:t> </a:t>
            </a:r>
          </a:p>
        </p:txBody>
      </p:sp>
      <p:sp>
        <p:nvSpPr>
          <p:cNvPr id="6" name="Title Placeholder 1">
            <a:extLst>
              <a:ext uri="{FF2B5EF4-FFF2-40B4-BE49-F238E27FC236}">
                <a16:creationId xmlns:a16="http://schemas.microsoft.com/office/drawing/2014/main" id="{53825726-4E8A-8872-9418-5F7083E3B6DE}"/>
              </a:ext>
            </a:extLst>
          </p:cNvPr>
          <p:cNvSpPr>
            <a:spLocks noGrp="1"/>
          </p:cNvSpPr>
          <p:nvPr>
            <p:ph type="title" hasCustomPrompt="1"/>
          </p:nvPr>
        </p:nvSpPr>
        <p:spPr>
          <a:xfrm>
            <a:off x="479424" y="1089025"/>
            <a:ext cx="6553201" cy="4679950"/>
          </a:xfrm>
          <a:prstGeom prst="rect">
            <a:avLst/>
          </a:prstGeom>
        </p:spPr>
        <p:txBody>
          <a:bodyPr vert="horz" wrap="square" lIns="720000" tIns="0" rIns="0" bIns="0" rtlCol="0" anchor="t">
            <a:normAutofit/>
          </a:bodyPr>
          <a:lstStyle>
            <a:lvl1pPr>
              <a:defRPr sz="3200">
                <a:solidFill>
                  <a:schemeClr val="bg1"/>
                </a:solidFill>
              </a:defRPr>
            </a:lvl1pPr>
          </a:lstStyle>
          <a:p>
            <a:r>
              <a:rPr lang="en-GB"/>
              <a:t>Divider slide.</a:t>
            </a:r>
            <a:br>
              <a:rPr lang="en-GB"/>
            </a:br>
            <a:r>
              <a:rPr lang="en-GB"/>
              <a:t>Big impactful text</a:t>
            </a:r>
            <a:br>
              <a:rPr lang="en-GB"/>
            </a:br>
            <a:r>
              <a:rPr lang="en-GB"/>
              <a:t>goes in here.</a:t>
            </a:r>
            <a:endParaRPr lang="en-US"/>
          </a:p>
        </p:txBody>
      </p:sp>
      <p:sp>
        <p:nvSpPr>
          <p:cNvPr id="13" name="Freeform 12">
            <a:extLst>
              <a:ext uri="{FF2B5EF4-FFF2-40B4-BE49-F238E27FC236}">
                <a16:creationId xmlns:a16="http://schemas.microsoft.com/office/drawing/2014/main" id="{F18CABA4-D6DB-24BF-7551-F583692ECA52}"/>
              </a:ext>
            </a:extLst>
          </p:cNvPr>
          <p:cNvSpPr/>
          <p:nvPr userDrawn="1"/>
        </p:nvSpPr>
        <p:spPr>
          <a:xfrm>
            <a:off x="5224416" y="1089025"/>
            <a:ext cx="2169" cy="2168"/>
          </a:xfrm>
          <a:custGeom>
            <a:avLst/>
            <a:gdLst>
              <a:gd name="connsiteX0" fmla="*/ 2062 w 2169"/>
              <a:gd name="connsiteY0" fmla="*/ 0 h 2168"/>
              <a:gd name="connsiteX1" fmla="*/ 2169 w 2169"/>
              <a:gd name="connsiteY1" fmla="*/ 0 h 2168"/>
              <a:gd name="connsiteX2" fmla="*/ 0 w 2169"/>
              <a:gd name="connsiteY2" fmla="*/ 2168 h 2168"/>
              <a:gd name="connsiteX3" fmla="*/ 2062 w 2169"/>
              <a:gd name="connsiteY3" fmla="*/ 0 h 2168"/>
            </a:gdLst>
            <a:ahLst/>
            <a:cxnLst>
              <a:cxn ang="0">
                <a:pos x="connsiteX0" y="connsiteY0"/>
              </a:cxn>
              <a:cxn ang="0">
                <a:pos x="connsiteX1" y="connsiteY1"/>
              </a:cxn>
              <a:cxn ang="0">
                <a:pos x="connsiteX2" y="connsiteY2"/>
              </a:cxn>
              <a:cxn ang="0">
                <a:pos x="connsiteX3" y="connsiteY3"/>
              </a:cxn>
            </a:cxnLst>
            <a:rect l="l" t="t" r="r" b="b"/>
            <a:pathLst>
              <a:path w="2169" h="2168">
                <a:moveTo>
                  <a:pt x="2062" y="0"/>
                </a:moveTo>
                <a:lnTo>
                  <a:pt x="2169" y="0"/>
                </a:lnTo>
                <a:lnTo>
                  <a:pt x="0" y="2168"/>
                </a:lnTo>
                <a:lnTo>
                  <a:pt x="2062"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1"/>
          </a:p>
        </p:txBody>
      </p:sp>
      <p:grpSp>
        <p:nvGrpSpPr>
          <p:cNvPr id="9" name="Group 8">
            <a:extLst>
              <a:ext uri="{FF2B5EF4-FFF2-40B4-BE49-F238E27FC236}">
                <a16:creationId xmlns:a16="http://schemas.microsoft.com/office/drawing/2014/main" id="{431862C1-6F1D-1F60-9EA6-9BF2A82D7A1F}"/>
              </a:ext>
            </a:extLst>
          </p:cNvPr>
          <p:cNvGrpSpPr/>
          <p:nvPr userDrawn="1"/>
        </p:nvGrpSpPr>
        <p:grpSpPr>
          <a:xfrm>
            <a:off x="479426" y="0"/>
            <a:ext cx="11712575" cy="5768975"/>
            <a:chOff x="479424" y="0"/>
            <a:chExt cx="11712575" cy="5768975"/>
          </a:xfrm>
        </p:grpSpPr>
        <p:cxnSp>
          <p:nvCxnSpPr>
            <p:cNvPr id="3" name="Straight Connector 2">
              <a:extLst>
                <a:ext uri="{FF2B5EF4-FFF2-40B4-BE49-F238E27FC236}">
                  <a16:creationId xmlns:a16="http://schemas.microsoft.com/office/drawing/2014/main" id="{2741D36D-4400-5D48-FABC-CF46E700664E}"/>
                </a:ext>
              </a:extLst>
            </p:cNvPr>
            <p:cNvCxnSpPr>
              <a:cxnSpLocks/>
            </p:cNvCxnSpPr>
            <p:nvPr userDrawn="1"/>
          </p:nvCxnSpPr>
          <p:spPr>
            <a:xfrm>
              <a:off x="2344621" y="5768974"/>
              <a:ext cx="9847378" cy="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Arc 4">
              <a:extLst>
                <a:ext uri="{FF2B5EF4-FFF2-40B4-BE49-F238E27FC236}">
                  <a16:creationId xmlns:a16="http://schemas.microsoft.com/office/drawing/2014/main" id="{42A4C5FC-998D-E9E1-0D05-8EE05BB9D3DB}"/>
                </a:ext>
              </a:extLst>
            </p:cNvPr>
            <p:cNvSpPr/>
            <p:nvPr userDrawn="1"/>
          </p:nvSpPr>
          <p:spPr>
            <a:xfrm rot="10800000">
              <a:off x="479424" y="2024241"/>
              <a:ext cx="3744907" cy="3744733"/>
            </a:xfrm>
            <a:prstGeom prst="arc">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801"/>
            </a:p>
          </p:txBody>
        </p:sp>
        <p:cxnSp>
          <p:nvCxnSpPr>
            <p:cNvPr id="8" name="Straight Connector 7">
              <a:extLst>
                <a:ext uri="{FF2B5EF4-FFF2-40B4-BE49-F238E27FC236}">
                  <a16:creationId xmlns:a16="http://schemas.microsoft.com/office/drawing/2014/main" id="{3583EC70-1B5D-18AD-7413-13E65D803203}"/>
                </a:ext>
              </a:extLst>
            </p:cNvPr>
            <p:cNvCxnSpPr>
              <a:cxnSpLocks/>
            </p:cNvCxnSpPr>
            <p:nvPr userDrawn="1"/>
          </p:nvCxnSpPr>
          <p:spPr>
            <a:xfrm flipV="1">
              <a:off x="479425" y="0"/>
              <a:ext cx="0" cy="390434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0" name="Graphic 9">
            <a:extLst>
              <a:ext uri="{FF2B5EF4-FFF2-40B4-BE49-F238E27FC236}">
                <a16:creationId xmlns:a16="http://schemas.microsoft.com/office/drawing/2014/main" id="{76E333CF-A0FB-713C-7939-EC161CA542C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61278" y="355788"/>
            <a:ext cx="761979" cy="419719"/>
          </a:xfrm>
          <a:prstGeom prst="rect">
            <a:avLst/>
          </a:prstGeom>
        </p:spPr>
      </p:pic>
      <p:sp>
        <p:nvSpPr>
          <p:cNvPr id="11" name="Slide Number Placeholder 3">
            <a:extLst>
              <a:ext uri="{FF2B5EF4-FFF2-40B4-BE49-F238E27FC236}">
                <a16:creationId xmlns:a16="http://schemas.microsoft.com/office/drawing/2014/main" id="{6C81DB0A-FB2F-E151-CC48-D7E9BB0E75D3}"/>
              </a:ext>
            </a:extLst>
          </p:cNvPr>
          <p:cNvSpPr>
            <a:spLocks noGrp="1"/>
          </p:cNvSpPr>
          <p:nvPr>
            <p:ph type="sldNum" sz="quarter" idx="4"/>
          </p:nvPr>
        </p:nvSpPr>
        <p:spPr>
          <a:xfrm>
            <a:off x="9840914" y="6508751"/>
            <a:ext cx="1871662" cy="222250"/>
          </a:xfrm>
          <a:prstGeom prst="rect">
            <a:avLst/>
          </a:prstGeom>
        </p:spPr>
        <p:txBody>
          <a:bodyPr vert="horz" lIns="0" tIns="0" rIns="0" bIns="0" rtlCol="0" anchor="ctr"/>
          <a:lstStyle>
            <a:lvl1pPr algn="r">
              <a:defRPr sz="900" b="1"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Tree>
    <p:extLst>
      <p:ext uri="{BB962C8B-B14F-4D97-AF65-F5344CB8AC3E}">
        <p14:creationId xmlns:p14="http://schemas.microsoft.com/office/powerpoint/2010/main" val="257453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9" name="Picture 18" descr="A black and purple curved corner&#10;&#10;Description automatically generated">
            <a:extLst>
              <a:ext uri="{FF2B5EF4-FFF2-40B4-BE49-F238E27FC236}">
                <a16:creationId xmlns:a16="http://schemas.microsoft.com/office/drawing/2014/main" id="{D9CC3907-ED92-8C9A-6789-24C1C9B086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300484" y="2966484"/>
            <a:ext cx="3891516" cy="3891516"/>
          </a:xfrm>
          <a:prstGeom prst="rect">
            <a:avLst/>
          </a:prstGeom>
        </p:spPr>
      </p:pic>
      <p:sp>
        <p:nvSpPr>
          <p:cNvPr id="4" name="Slide Number Placeholder 3">
            <a:extLst>
              <a:ext uri="{FF2B5EF4-FFF2-40B4-BE49-F238E27FC236}">
                <a16:creationId xmlns:a16="http://schemas.microsoft.com/office/drawing/2014/main" id="{F976C34D-53A0-5E7D-9D81-B515477FE3E1}"/>
              </a:ext>
            </a:extLst>
          </p:cNvPr>
          <p:cNvSpPr>
            <a:spLocks noGrp="1"/>
          </p:cNvSpPr>
          <p:nvPr>
            <p:ph type="sldNum" sz="quarter" idx="4"/>
          </p:nvPr>
        </p:nvSpPr>
        <p:spPr>
          <a:xfrm>
            <a:off x="9840914"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2" name="Title Placeholder 1">
            <a:extLst>
              <a:ext uri="{FF2B5EF4-FFF2-40B4-BE49-F238E27FC236}">
                <a16:creationId xmlns:a16="http://schemas.microsoft.com/office/drawing/2014/main" id="{B5414FEF-485F-B730-C8D9-8997FCB4CD62}"/>
              </a:ext>
            </a:extLst>
          </p:cNvPr>
          <p:cNvSpPr>
            <a:spLocks noGrp="1"/>
          </p:cNvSpPr>
          <p:nvPr>
            <p:ph type="title"/>
          </p:nvPr>
        </p:nvSpPr>
        <p:spPr>
          <a:xfrm>
            <a:off x="479426" y="450674"/>
            <a:ext cx="4679950" cy="384454"/>
          </a:xfrm>
          <a:prstGeom prst="rect">
            <a:avLst/>
          </a:prstGeom>
        </p:spPr>
        <p:txBody>
          <a:bodyPr vert="horz" wrap="square" lIns="0" tIns="0" rIns="0" bIns="0" rtlCol="0" anchor="t">
            <a:noAutofit/>
          </a:bodyPr>
          <a:lstStyle/>
          <a:p>
            <a:r>
              <a:rPr lang="en-GB"/>
              <a:t>Click to edit Master title style</a:t>
            </a:r>
            <a:endParaRPr lang="en-US" dirty="0"/>
          </a:p>
        </p:txBody>
      </p:sp>
    </p:spTree>
    <p:extLst>
      <p:ext uri="{BB962C8B-B14F-4D97-AF65-F5344CB8AC3E}">
        <p14:creationId xmlns:p14="http://schemas.microsoft.com/office/powerpoint/2010/main" val="4263254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4" name="Picture 3" descr="A child in a purple shirt and mask&#10;&#10;Description automatically generated">
            <a:extLst>
              <a:ext uri="{FF2B5EF4-FFF2-40B4-BE49-F238E27FC236}">
                <a16:creationId xmlns:a16="http://schemas.microsoft.com/office/drawing/2014/main" id="{87AF1D08-82DA-A4A4-B976-23CAA474FA6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5988675" y="-1"/>
            <a:ext cx="6203324" cy="6858000"/>
          </a:xfrm>
          <a:prstGeom prst="rect">
            <a:avLst/>
          </a:prstGeom>
        </p:spPr>
      </p:pic>
      <p:sp>
        <p:nvSpPr>
          <p:cNvPr id="25" name="Black shadow">
            <a:extLst>
              <a:ext uri="{FF2B5EF4-FFF2-40B4-BE49-F238E27FC236}">
                <a16:creationId xmlns:a16="http://schemas.microsoft.com/office/drawing/2014/main" id="{82B9C0FA-9F8B-487E-8D1D-D1C6BC08341A}"/>
              </a:ext>
            </a:extLst>
          </p:cNvPr>
          <p:cNvSpPr/>
          <p:nvPr userDrawn="1"/>
        </p:nvSpPr>
        <p:spPr>
          <a:xfrm>
            <a:off x="5988676" y="1152293"/>
            <a:ext cx="6203324" cy="5705706"/>
          </a:xfrm>
          <a:prstGeom prst="rect">
            <a:avLst/>
          </a:prstGeom>
          <a:gradFill flip="none" rotWithShape="1">
            <a:gsLst>
              <a:gs pos="100000">
                <a:schemeClr val="tx1">
                  <a:alpha val="92000"/>
                </a:schemeClr>
              </a:gs>
              <a:gs pos="62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
        <p:nvSpPr>
          <p:cNvPr id="37" name="Frame">
            <a:extLst>
              <a:ext uri="{FF2B5EF4-FFF2-40B4-BE49-F238E27FC236}">
                <a16:creationId xmlns:a16="http://schemas.microsoft.com/office/drawing/2014/main" id="{BA0DC3CE-9EAE-40D7-8F75-20871F5189C3}"/>
              </a:ext>
            </a:extLst>
          </p:cNvPr>
          <p:cNvSpPr/>
          <p:nvPr userDrawn="1"/>
        </p:nvSpPr>
        <p:spPr>
          <a:xfrm rot="5400000">
            <a:off x="2843678" y="-2490323"/>
            <a:ext cx="6504647" cy="11838644"/>
          </a:xfrm>
          <a:custGeom>
            <a:avLst/>
            <a:gdLst>
              <a:gd name="connsiteX0" fmla="*/ 0 w 4878485"/>
              <a:gd name="connsiteY0" fmla="*/ 8878982 h 8878983"/>
              <a:gd name="connsiteX1" fmla="*/ 0 w 4878485"/>
              <a:gd name="connsiteY1" fmla="*/ 8811065 h 8878983"/>
              <a:gd name="connsiteX2" fmla="*/ 4 w 4878485"/>
              <a:gd name="connsiteY2" fmla="*/ 8811065 h 8878983"/>
              <a:gd name="connsiteX3" fmla="*/ 4 w 4878485"/>
              <a:gd name="connsiteY3" fmla="*/ 67918 h 8878983"/>
              <a:gd name="connsiteX4" fmla="*/ 3 w 4878485"/>
              <a:gd name="connsiteY4" fmla="*/ 67918 h 8878983"/>
              <a:gd name="connsiteX5" fmla="*/ 3 w 4878485"/>
              <a:gd name="connsiteY5" fmla="*/ 0 h 8878983"/>
              <a:gd name="connsiteX6" fmla="*/ 4 w 4878485"/>
              <a:gd name="connsiteY6" fmla="*/ 0 h 8878983"/>
              <a:gd name="connsiteX7" fmla="*/ 67921 w 4878485"/>
              <a:gd name="connsiteY7" fmla="*/ 0 h 8878983"/>
              <a:gd name="connsiteX8" fmla="*/ 4810567 w 4878485"/>
              <a:gd name="connsiteY8" fmla="*/ 0 h 8878983"/>
              <a:gd name="connsiteX9" fmla="*/ 4878484 w 4878485"/>
              <a:gd name="connsiteY9" fmla="*/ 0 h 8878983"/>
              <a:gd name="connsiteX10" fmla="*/ 4878485 w 4878485"/>
              <a:gd name="connsiteY10" fmla="*/ 0 h 8878983"/>
              <a:gd name="connsiteX11" fmla="*/ 4878485 w 4878485"/>
              <a:gd name="connsiteY11" fmla="*/ 67918 h 8878983"/>
              <a:gd name="connsiteX12" fmla="*/ 4878484 w 4878485"/>
              <a:gd name="connsiteY12" fmla="*/ 67918 h 8878983"/>
              <a:gd name="connsiteX13" fmla="*/ 4878484 w 4878485"/>
              <a:gd name="connsiteY13" fmla="*/ 2688624 h 8878983"/>
              <a:gd name="connsiteX14" fmla="*/ 4810567 w 4878485"/>
              <a:gd name="connsiteY14" fmla="*/ 2688624 h 8878983"/>
              <a:gd name="connsiteX15" fmla="*/ 4810567 w 4878485"/>
              <a:gd name="connsiteY15" fmla="*/ 67918 h 8878983"/>
              <a:gd name="connsiteX16" fmla="*/ 67921 w 4878485"/>
              <a:gd name="connsiteY16" fmla="*/ 67918 h 8878983"/>
              <a:gd name="connsiteX17" fmla="*/ 67921 w 4878485"/>
              <a:gd name="connsiteY17" fmla="*/ 8811065 h 8878983"/>
              <a:gd name="connsiteX18" fmla="*/ 4878484 w 4878485"/>
              <a:gd name="connsiteY18" fmla="*/ 8811065 h 8878983"/>
              <a:gd name="connsiteX19" fmla="*/ 4878484 w 4878485"/>
              <a:gd name="connsiteY19" fmla="*/ 8878982 h 8878983"/>
              <a:gd name="connsiteX20" fmla="*/ 67921 w 4878485"/>
              <a:gd name="connsiteY20" fmla="*/ 8878982 h 8878983"/>
              <a:gd name="connsiteX21" fmla="*/ 67921 w 4878485"/>
              <a:gd name="connsiteY21" fmla="*/ 8878983 h 8878983"/>
              <a:gd name="connsiteX22" fmla="*/ 4 w 4878485"/>
              <a:gd name="connsiteY22" fmla="*/ 8878983 h 8878983"/>
              <a:gd name="connsiteX23" fmla="*/ 4 w 4878485"/>
              <a:gd name="connsiteY23" fmla="*/ 8878982 h 8878983"/>
              <a:gd name="connsiteX0" fmla="*/ 0 w 4878485"/>
              <a:gd name="connsiteY0" fmla="*/ 8878982 h 8878983"/>
              <a:gd name="connsiteX1" fmla="*/ 0 w 4878485"/>
              <a:gd name="connsiteY1" fmla="*/ 8811065 h 8878983"/>
              <a:gd name="connsiteX2" fmla="*/ 4 w 4878485"/>
              <a:gd name="connsiteY2" fmla="*/ 8811065 h 8878983"/>
              <a:gd name="connsiteX3" fmla="*/ 4 w 4878485"/>
              <a:gd name="connsiteY3" fmla="*/ 67918 h 8878983"/>
              <a:gd name="connsiteX4" fmla="*/ 3 w 4878485"/>
              <a:gd name="connsiteY4" fmla="*/ 67918 h 8878983"/>
              <a:gd name="connsiteX5" fmla="*/ 3 w 4878485"/>
              <a:gd name="connsiteY5" fmla="*/ 0 h 8878983"/>
              <a:gd name="connsiteX6" fmla="*/ 4 w 4878485"/>
              <a:gd name="connsiteY6" fmla="*/ 0 h 8878983"/>
              <a:gd name="connsiteX7" fmla="*/ 67921 w 4878485"/>
              <a:gd name="connsiteY7" fmla="*/ 0 h 8878983"/>
              <a:gd name="connsiteX8" fmla="*/ 4810567 w 4878485"/>
              <a:gd name="connsiteY8" fmla="*/ 0 h 8878983"/>
              <a:gd name="connsiteX9" fmla="*/ 4878484 w 4878485"/>
              <a:gd name="connsiteY9" fmla="*/ 0 h 8878983"/>
              <a:gd name="connsiteX10" fmla="*/ 4878485 w 4878485"/>
              <a:gd name="connsiteY10" fmla="*/ 0 h 8878983"/>
              <a:gd name="connsiteX11" fmla="*/ 4878485 w 4878485"/>
              <a:gd name="connsiteY11" fmla="*/ 67918 h 8878983"/>
              <a:gd name="connsiteX12" fmla="*/ 4878484 w 4878485"/>
              <a:gd name="connsiteY12" fmla="*/ 67918 h 8878983"/>
              <a:gd name="connsiteX13" fmla="*/ 4878484 w 4878485"/>
              <a:gd name="connsiteY13" fmla="*/ 2688624 h 8878983"/>
              <a:gd name="connsiteX14" fmla="*/ 4801775 w 4878485"/>
              <a:gd name="connsiteY14" fmla="*/ 4688874 h 8878983"/>
              <a:gd name="connsiteX15" fmla="*/ 4810567 w 4878485"/>
              <a:gd name="connsiteY15" fmla="*/ 67918 h 8878983"/>
              <a:gd name="connsiteX16" fmla="*/ 67921 w 4878485"/>
              <a:gd name="connsiteY16" fmla="*/ 67918 h 8878983"/>
              <a:gd name="connsiteX17" fmla="*/ 67921 w 4878485"/>
              <a:gd name="connsiteY17" fmla="*/ 8811065 h 8878983"/>
              <a:gd name="connsiteX18" fmla="*/ 4878484 w 4878485"/>
              <a:gd name="connsiteY18" fmla="*/ 8811065 h 8878983"/>
              <a:gd name="connsiteX19" fmla="*/ 4878484 w 4878485"/>
              <a:gd name="connsiteY19" fmla="*/ 8878982 h 8878983"/>
              <a:gd name="connsiteX20" fmla="*/ 67921 w 4878485"/>
              <a:gd name="connsiteY20" fmla="*/ 8878982 h 8878983"/>
              <a:gd name="connsiteX21" fmla="*/ 67921 w 4878485"/>
              <a:gd name="connsiteY21" fmla="*/ 8878983 h 8878983"/>
              <a:gd name="connsiteX22" fmla="*/ 4 w 4878485"/>
              <a:gd name="connsiteY22" fmla="*/ 8878983 h 8878983"/>
              <a:gd name="connsiteX23" fmla="*/ 4 w 4878485"/>
              <a:gd name="connsiteY23" fmla="*/ 8878982 h 8878983"/>
              <a:gd name="connsiteX24" fmla="*/ 0 w 4878485"/>
              <a:gd name="connsiteY24" fmla="*/ 8878982 h 8878983"/>
              <a:gd name="connsiteX0" fmla="*/ 0 w 4878485"/>
              <a:gd name="connsiteY0" fmla="*/ 8878982 h 8878983"/>
              <a:gd name="connsiteX1" fmla="*/ 0 w 4878485"/>
              <a:gd name="connsiteY1" fmla="*/ 8811065 h 8878983"/>
              <a:gd name="connsiteX2" fmla="*/ 4 w 4878485"/>
              <a:gd name="connsiteY2" fmla="*/ 8811065 h 8878983"/>
              <a:gd name="connsiteX3" fmla="*/ 4 w 4878485"/>
              <a:gd name="connsiteY3" fmla="*/ 67918 h 8878983"/>
              <a:gd name="connsiteX4" fmla="*/ 3 w 4878485"/>
              <a:gd name="connsiteY4" fmla="*/ 67918 h 8878983"/>
              <a:gd name="connsiteX5" fmla="*/ 3 w 4878485"/>
              <a:gd name="connsiteY5" fmla="*/ 0 h 8878983"/>
              <a:gd name="connsiteX6" fmla="*/ 4 w 4878485"/>
              <a:gd name="connsiteY6" fmla="*/ 0 h 8878983"/>
              <a:gd name="connsiteX7" fmla="*/ 67921 w 4878485"/>
              <a:gd name="connsiteY7" fmla="*/ 0 h 8878983"/>
              <a:gd name="connsiteX8" fmla="*/ 4810567 w 4878485"/>
              <a:gd name="connsiteY8" fmla="*/ 0 h 8878983"/>
              <a:gd name="connsiteX9" fmla="*/ 4878484 w 4878485"/>
              <a:gd name="connsiteY9" fmla="*/ 0 h 8878983"/>
              <a:gd name="connsiteX10" fmla="*/ 4878485 w 4878485"/>
              <a:gd name="connsiteY10" fmla="*/ 0 h 8878983"/>
              <a:gd name="connsiteX11" fmla="*/ 4878485 w 4878485"/>
              <a:gd name="connsiteY11" fmla="*/ 67918 h 8878983"/>
              <a:gd name="connsiteX12" fmla="*/ 4878484 w 4878485"/>
              <a:gd name="connsiteY12" fmla="*/ 67918 h 8878983"/>
              <a:gd name="connsiteX13" fmla="*/ 4874088 w 4878485"/>
              <a:gd name="connsiteY13" fmla="*/ 4688874 h 8878983"/>
              <a:gd name="connsiteX14" fmla="*/ 4801775 w 4878485"/>
              <a:gd name="connsiteY14" fmla="*/ 4688874 h 8878983"/>
              <a:gd name="connsiteX15" fmla="*/ 4810567 w 4878485"/>
              <a:gd name="connsiteY15" fmla="*/ 67918 h 8878983"/>
              <a:gd name="connsiteX16" fmla="*/ 67921 w 4878485"/>
              <a:gd name="connsiteY16" fmla="*/ 67918 h 8878983"/>
              <a:gd name="connsiteX17" fmla="*/ 67921 w 4878485"/>
              <a:gd name="connsiteY17" fmla="*/ 8811065 h 8878983"/>
              <a:gd name="connsiteX18" fmla="*/ 4878484 w 4878485"/>
              <a:gd name="connsiteY18" fmla="*/ 8811065 h 8878983"/>
              <a:gd name="connsiteX19" fmla="*/ 4878484 w 4878485"/>
              <a:gd name="connsiteY19" fmla="*/ 8878982 h 8878983"/>
              <a:gd name="connsiteX20" fmla="*/ 67921 w 4878485"/>
              <a:gd name="connsiteY20" fmla="*/ 8878982 h 8878983"/>
              <a:gd name="connsiteX21" fmla="*/ 67921 w 4878485"/>
              <a:gd name="connsiteY21" fmla="*/ 8878983 h 8878983"/>
              <a:gd name="connsiteX22" fmla="*/ 4 w 4878485"/>
              <a:gd name="connsiteY22" fmla="*/ 8878983 h 8878983"/>
              <a:gd name="connsiteX23" fmla="*/ 4 w 4878485"/>
              <a:gd name="connsiteY23" fmla="*/ 8878982 h 8878983"/>
              <a:gd name="connsiteX24" fmla="*/ 0 w 4878485"/>
              <a:gd name="connsiteY24" fmla="*/ 8878982 h 887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78485" h="8878983">
                <a:moveTo>
                  <a:pt x="0" y="8878982"/>
                </a:moveTo>
                <a:lnTo>
                  <a:pt x="0" y="8811065"/>
                </a:lnTo>
                <a:lnTo>
                  <a:pt x="4" y="8811065"/>
                </a:lnTo>
                <a:lnTo>
                  <a:pt x="4" y="67918"/>
                </a:lnTo>
                <a:lnTo>
                  <a:pt x="3" y="67918"/>
                </a:lnTo>
                <a:lnTo>
                  <a:pt x="3" y="0"/>
                </a:lnTo>
                <a:lnTo>
                  <a:pt x="4" y="0"/>
                </a:lnTo>
                <a:lnTo>
                  <a:pt x="67921" y="0"/>
                </a:lnTo>
                <a:lnTo>
                  <a:pt x="4810567" y="0"/>
                </a:lnTo>
                <a:lnTo>
                  <a:pt x="4878484" y="0"/>
                </a:lnTo>
                <a:lnTo>
                  <a:pt x="4878485" y="0"/>
                </a:lnTo>
                <a:lnTo>
                  <a:pt x="4878485" y="67918"/>
                </a:lnTo>
                <a:lnTo>
                  <a:pt x="4878484" y="67918"/>
                </a:lnTo>
                <a:cubicBezTo>
                  <a:pt x="4877019" y="1608237"/>
                  <a:pt x="4875553" y="3148555"/>
                  <a:pt x="4874088" y="4688874"/>
                </a:cubicBezTo>
                <a:lnTo>
                  <a:pt x="4801775" y="4688874"/>
                </a:lnTo>
                <a:cubicBezTo>
                  <a:pt x="4804706" y="3148555"/>
                  <a:pt x="4807636" y="1608237"/>
                  <a:pt x="4810567" y="67918"/>
                </a:cubicBezTo>
                <a:lnTo>
                  <a:pt x="67921" y="67918"/>
                </a:lnTo>
                <a:lnTo>
                  <a:pt x="67921" y="8811065"/>
                </a:lnTo>
                <a:lnTo>
                  <a:pt x="4878484" y="8811065"/>
                </a:lnTo>
                <a:lnTo>
                  <a:pt x="4878484" y="8878982"/>
                </a:lnTo>
                <a:lnTo>
                  <a:pt x="67921" y="8878982"/>
                </a:lnTo>
                <a:lnTo>
                  <a:pt x="67921" y="8878983"/>
                </a:lnTo>
                <a:lnTo>
                  <a:pt x="4" y="8878983"/>
                </a:lnTo>
                <a:lnTo>
                  <a:pt x="4" y="8878982"/>
                </a:lnTo>
                <a:lnTo>
                  <a:pt x="0" y="8878982"/>
                </a:lnTo>
                <a:close/>
              </a:path>
            </a:pathLst>
          </a:custGeom>
          <a:solidFill>
            <a:srgbClr val="EC67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pic>
        <p:nvPicPr>
          <p:cNvPr id="2" name="Picture 1" descr="A logo on a black background&#10;&#10;Description automatically generated">
            <a:extLst>
              <a:ext uri="{FF2B5EF4-FFF2-40B4-BE49-F238E27FC236}">
                <a16:creationId xmlns:a16="http://schemas.microsoft.com/office/drawing/2014/main" id="{3CECEA1A-DBE1-1F1E-001B-754C6DA5EE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87319" y="5642363"/>
            <a:ext cx="1633033" cy="1217439"/>
          </a:xfrm>
          <a:prstGeom prst="rect">
            <a:avLst/>
          </a:prstGeom>
        </p:spPr>
      </p:pic>
      <p:sp>
        <p:nvSpPr>
          <p:cNvPr id="3" name="Main copy placeholder">
            <a:extLst>
              <a:ext uri="{FF2B5EF4-FFF2-40B4-BE49-F238E27FC236}">
                <a16:creationId xmlns:a16="http://schemas.microsoft.com/office/drawing/2014/main" id="{91F84DA0-FD0B-3F3B-FBA9-CB7EB4E232B3}"/>
              </a:ext>
            </a:extLst>
          </p:cNvPr>
          <p:cNvSpPr>
            <a:spLocks noGrp="1"/>
          </p:cNvSpPr>
          <p:nvPr>
            <p:ph type="ctrTitle" hasCustomPrompt="1"/>
          </p:nvPr>
        </p:nvSpPr>
        <p:spPr>
          <a:xfrm>
            <a:off x="415403" y="456361"/>
            <a:ext cx="4357319" cy="695933"/>
          </a:xfrm>
          <a:prstGeom prst="rect">
            <a:avLst/>
          </a:prstGeom>
        </p:spPr>
        <p:txBody>
          <a:bodyPr anchor="t">
            <a:noAutofit/>
          </a:bodyPr>
          <a:lstStyle>
            <a:lvl1pPr algn="l">
              <a:defRPr sz="4400" b="1">
                <a:solidFill>
                  <a:srgbClr val="223165"/>
                </a:solidFill>
              </a:defRPr>
            </a:lvl1pPr>
          </a:lstStyle>
          <a:p>
            <a:r>
              <a:rPr lang="en-US"/>
              <a:t>Main copy here</a:t>
            </a:r>
            <a:endParaRPr lang="en-GB"/>
          </a:p>
        </p:txBody>
      </p:sp>
      <p:sp>
        <p:nvSpPr>
          <p:cNvPr id="6" name="Optional subtitle">
            <a:extLst>
              <a:ext uri="{FF2B5EF4-FFF2-40B4-BE49-F238E27FC236}">
                <a16:creationId xmlns:a16="http://schemas.microsoft.com/office/drawing/2014/main" id="{116A1825-1025-111B-D682-E17AD144D292}"/>
              </a:ext>
            </a:extLst>
          </p:cNvPr>
          <p:cNvSpPr>
            <a:spLocks noGrp="1"/>
          </p:cNvSpPr>
          <p:nvPr>
            <p:ph type="subTitle" idx="1" hasCustomPrompt="1"/>
          </p:nvPr>
        </p:nvSpPr>
        <p:spPr>
          <a:xfrm>
            <a:off x="415404" y="1322183"/>
            <a:ext cx="4282977" cy="2017611"/>
          </a:xfrm>
          <a:prstGeom prst="rect">
            <a:avLst/>
          </a:prstGeom>
        </p:spPr>
        <p:txBody>
          <a:bodyPr>
            <a:normAutofit/>
          </a:bodyPr>
          <a:lstStyle>
            <a:lvl1pPr marL="0" indent="0" algn="l">
              <a:buNone/>
              <a:defRPr sz="2667">
                <a:solidFill>
                  <a:srgbClr val="223165"/>
                </a:solidFill>
              </a:defRPr>
            </a:lvl1pPr>
            <a:lvl2pPr marL="457198" indent="0" algn="ctr">
              <a:buNone/>
              <a:defRPr sz="2000"/>
            </a:lvl2pPr>
            <a:lvl3pPr marL="914399" indent="0" algn="ctr">
              <a:buNone/>
              <a:defRPr sz="1801"/>
            </a:lvl3pPr>
            <a:lvl4pPr marL="1371597" indent="0" algn="ctr">
              <a:buNone/>
              <a:defRPr sz="1600"/>
            </a:lvl4pPr>
            <a:lvl5pPr marL="1828795" indent="0" algn="ctr">
              <a:buNone/>
              <a:defRPr sz="1600"/>
            </a:lvl5pPr>
            <a:lvl6pPr marL="2285996" indent="0" algn="ctr">
              <a:buNone/>
              <a:defRPr sz="1600"/>
            </a:lvl6pPr>
            <a:lvl7pPr marL="2743195" indent="0" algn="ctr">
              <a:buNone/>
              <a:defRPr sz="1600"/>
            </a:lvl7pPr>
            <a:lvl8pPr marL="3200393" indent="0" algn="ctr">
              <a:buNone/>
              <a:defRPr sz="1600"/>
            </a:lvl8pPr>
            <a:lvl9pPr marL="3657593" indent="0" algn="ctr">
              <a:buNone/>
              <a:defRPr sz="1600"/>
            </a:lvl9pPr>
          </a:lstStyle>
          <a:p>
            <a:r>
              <a:rPr lang="en-US"/>
              <a:t>Optional subtitle goes here</a:t>
            </a:r>
            <a:endParaRPr lang="en-GB"/>
          </a:p>
        </p:txBody>
      </p:sp>
      <p:pic>
        <p:nvPicPr>
          <p:cNvPr id="7" name="Picture 6" descr="A close-up of a logo&#10;&#10;AI-generated content may be incorrect.">
            <a:extLst>
              <a:ext uri="{FF2B5EF4-FFF2-40B4-BE49-F238E27FC236}">
                <a16:creationId xmlns:a16="http://schemas.microsoft.com/office/drawing/2014/main" id="{49EB5A6B-3C15-8A50-4973-4DDFE545E80E}"/>
              </a:ext>
            </a:extLst>
          </p:cNvPr>
          <p:cNvPicPr>
            <a:picLocks noChangeAspect="1"/>
          </p:cNvPicPr>
          <p:nvPr userDrawn="1"/>
        </p:nvPicPr>
        <p:blipFill>
          <a:blip r:embed="rId4"/>
          <a:stretch>
            <a:fillRect/>
          </a:stretch>
        </p:blipFill>
        <p:spPr>
          <a:xfrm>
            <a:off x="2120350" y="5642363"/>
            <a:ext cx="2209788" cy="1217439"/>
          </a:xfrm>
          <a:prstGeom prst="rect">
            <a:avLst/>
          </a:prstGeom>
        </p:spPr>
      </p:pic>
    </p:spTree>
    <p:extLst>
      <p:ext uri="{BB962C8B-B14F-4D97-AF65-F5344CB8AC3E}">
        <p14:creationId xmlns:p14="http://schemas.microsoft.com/office/powerpoint/2010/main" val="1054780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one column">
    <p:spTree>
      <p:nvGrpSpPr>
        <p:cNvPr id="1" name=""/>
        <p:cNvGrpSpPr/>
        <p:nvPr/>
      </p:nvGrpSpPr>
      <p:grpSpPr>
        <a:xfrm>
          <a:off x="0" y="0"/>
          <a:ext cx="0" cy="0"/>
          <a:chOff x="0" y="0"/>
          <a:chExt cx="0" cy="0"/>
        </a:xfrm>
      </p:grpSpPr>
      <p:pic>
        <p:nvPicPr>
          <p:cNvPr id="15" name="Picture 14" descr="A black and purple curved corner&#10;&#10;Description automatically generated">
            <a:extLst>
              <a:ext uri="{FF2B5EF4-FFF2-40B4-BE49-F238E27FC236}">
                <a16:creationId xmlns:a16="http://schemas.microsoft.com/office/drawing/2014/main" id="{1E27019C-5ABC-9186-867A-C5BEEB6202B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300484" y="2966484"/>
            <a:ext cx="3891516" cy="3891516"/>
          </a:xfrm>
          <a:prstGeom prst="rect">
            <a:avLst/>
          </a:prstGeom>
        </p:spPr>
      </p:pic>
      <p:sp>
        <p:nvSpPr>
          <p:cNvPr id="6" name="Text Placeholder 2">
            <a:extLst>
              <a:ext uri="{FF2B5EF4-FFF2-40B4-BE49-F238E27FC236}">
                <a16:creationId xmlns:a16="http://schemas.microsoft.com/office/drawing/2014/main" id="{2F8C495F-2ED1-3B83-EFB3-7D3F1027EF5E}"/>
              </a:ext>
            </a:extLst>
          </p:cNvPr>
          <p:cNvSpPr>
            <a:spLocks noGrp="1"/>
          </p:cNvSpPr>
          <p:nvPr>
            <p:ph type="body" sz="quarter" idx="15"/>
          </p:nvPr>
        </p:nvSpPr>
        <p:spPr>
          <a:xfrm>
            <a:off x="479426" y="1703278"/>
            <a:ext cx="11233150" cy="4678473"/>
          </a:xfrm>
        </p:spPr>
        <p:txBody>
          <a:bodyPr/>
          <a:lstStyle/>
          <a:p>
            <a:pPr lvl="0"/>
            <a:r>
              <a:rPr lang="en-GB"/>
              <a:t>Click to edit Master text styles</a:t>
            </a:r>
          </a:p>
          <a:p>
            <a:pPr lvl="1"/>
            <a:r>
              <a:rPr lang="en-GB"/>
              <a:t>Second level</a:t>
            </a:r>
          </a:p>
        </p:txBody>
      </p:sp>
      <p:sp>
        <p:nvSpPr>
          <p:cNvPr id="4" name="Slide Number Placeholder 3">
            <a:extLst>
              <a:ext uri="{FF2B5EF4-FFF2-40B4-BE49-F238E27FC236}">
                <a16:creationId xmlns:a16="http://schemas.microsoft.com/office/drawing/2014/main" id="{CA7A07EF-CC78-0CB6-7F78-9F3F2E356A93}"/>
              </a:ext>
            </a:extLst>
          </p:cNvPr>
          <p:cNvSpPr>
            <a:spLocks noGrp="1"/>
          </p:cNvSpPr>
          <p:nvPr>
            <p:ph type="sldNum" sz="quarter" idx="4"/>
          </p:nvPr>
        </p:nvSpPr>
        <p:spPr>
          <a:xfrm>
            <a:off x="9840914"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2" name="Title Placeholder 1">
            <a:extLst>
              <a:ext uri="{FF2B5EF4-FFF2-40B4-BE49-F238E27FC236}">
                <a16:creationId xmlns:a16="http://schemas.microsoft.com/office/drawing/2014/main" id="{19EAE74D-ADA9-8DED-C4F9-FEF250D3520C}"/>
              </a:ext>
            </a:extLst>
          </p:cNvPr>
          <p:cNvSpPr>
            <a:spLocks noGrp="1"/>
          </p:cNvSpPr>
          <p:nvPr>
            <p:ph type="title"/>
          </p:nvPr>
        </p:nvSpPr>
        <p:spPr>
          <a:xfrm>
            <a:off x="479426" y="450674"/>
            <a:ext cx="4679950" cy="384454"/>
          </a:xfrm>
          <a:prstGeom prst="rect">
            <a:avLst/>
          </a:prstGeom>
        </p:spPr>
        <p:txBody>
          <a:bodyPr vert="horz" wrap="square" lIns="0" tIns="0" rIns="0" bIns="0" rtlCol="0" anchor="t">
            <a:noAutofit/>
          </a:bodyPr>
          <a:lstStyle/>
          <a:p>
            <a:r>
              <a:rPr lang="en-GB"/>
              <a:t>Click to edit Master title style</a:t>
            </a:r>
            <a:endParaRPr lang="en-US"/>
          </a:p>
        </p:txBody>
      </p:sp>
    </p:spTree>
    <p:extLst>
      <p:ext uri="{BB962C8B-B14F-4D97-AF65-F5344CB8AC3E}">
        <p14:creationId xmlns:p14="http://schemas.microsoft.com/office/powerpoint/2010/main" val="1493359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two separate columns">
    <p:spTree>
      <p:nvGrpSpPr>
        <p:cNvPr id="1" name=""/>
        <p:cNvGrpSpPr/>
        <p:nvPr/>
      </p:nvGrpSpPr>
      <p:grpSpPr>
        <a:xfrm>
          <a:off x="0" y="0"/>
          <a:ext cx="0" cy="0"/>
          <a:chOff x="0" y="0"/>
          <a:chExt cx="0" cy="0"/>
        </a:xfrm>
      </p:grpSpPr>
      <p:pic>
        <p:nvPicPr>
          <p:cNvPr id="17" name="Picture 16" descr="A black and purple curved corner&#10;&#10;Description automatically generated">
            <a:extLst>
              <a:ext uri="{FF2B5EF4-FFF2-40B4-BE49-F238E27FC236}">
                <a16:creationId xmlns:a16="http://schemas.microsoft.com/office/drawing/2014/main" id="{6CF0D07B-E1AB-95DE-E584-452008B71D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300484" y="2966484"/>
            <a:ext cx="3891516" cy="3891516"/>
          </a:xfrm>
          <a:prstGeom prst="rect">
            <a:avLst/>
          </a:prstGeom>
        </p:spPr>
      </p:pic>
      <p:cxnSp>
        <p:nvCxnSpPr>
          <p:cNvPr id="7" name="Straight Connector 6">
            <a:extLst>
              <a:ext uri="{FF2B5EF4-FFF2-40B4-BE49-F238E27FC236}">
                <a16:creationId xmlns:a16="http://schemas.microsoft.com/office/drawing/2014/main" id="{D2E41B5D-788B-EDA7-8746-4F8F37BCD595}"/>
              </a:ext>
            </a:extLst>
          </p:cNvPr>
          <p:cNvCxnSpPr/>
          <p:nvPr userDrawn="1"/>
        </p:nvCxnSpPr>
        <p:spPr>
          <a:xfrm>
            <a:off x="6096001" y="1700215"/>
            <a:ext cx="1" cy="4681537"/>
          </a:xfrm>
          <a:prstGeom prst="line">
            <a:avLst/>
          </a:prstGeom>
          <a:ln w="19050" cap="rnd">
            <a:solidFill>
              <a:srgbClr val="8953CE"/>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938E5B4E-72AD-8A66-E136-AEB65FE181BA}"/>
              </a:ext>
            </a:extLst>
          </p:cNvPr>
          <p:cNvSpPr>
            <a:spLocks noGrp="1"/>
          </p:cNvSpPr>
          <p:nvPr>
            <p:ph type="body" sz="quarter" idx="15"/>
          </p:nvPr>
        </p:nvSpPr>
        <p:spPr>
          <a:xfrm>
            <a:off x="479424" y="1706608"/>
            <a:ext cx="5137150" cy="4675142"/>
          </a:xfrm>
        </p:spPr>
        <p:txBody>
          <a:bodyPr/>
          <a:lstStyle/>
          <a:p>
            <a:pPr lvl="0"/>
            <a:r>
              <a:rPr lang="en-GB"/>
              <a:t>Click to edit Master text styles</a:t>
            </a:r>
          </a:p>
          <a:p>
            <a:pPr lvl="1"/>
            <a:r>
              <a:rPr lang="en-GB"/>
              <a:t>Second level</a:t>
            </a:r>
          </a:p>
        </p:txBody>
      </p:sp>
      <p:sp>
        <p:nvSpPr>
          <p:cNvPr id="9" name="Text Placeholder 2">
            <a:extLst>
              <a:ext uri="{FF2B5EF4-FFF2-40B4-BE49-F238E27FC236}">
                <a16:creationId xmlns:a16="http://schemas.microsoft.com/office/drawing/2014/main" id="{85357DDE-E7DA-DF75-B04F-870AA862E2A0}"/>
              </a:ext>
            </a:extLst>
          </p:cNvPr>
          <p:cNvSpPr>
            <a:spLocks noGrp="1"/>
          </p:cNvSpPr>
          <p:nvPr>
            <p:ph type="body" sz="quarter" idx="19"/>
          </p:nvPr>
        </p:nvSpPr>
        <p:spPr>
          <a:xfrm>
            <a:off x="6575426" y="1706609"/>
            <a:ext cx="5137150" cy="4675142"/>
          </a:xfrm>
        </p:spPr>
        <p:txBody>
          <a:bodyPr/>
          <a:lstStyle/>
          <a:p>
            <a:pPr lvl="0"/>
            <a:r>
              <a:rPr lang="en-GB"/>
              <a:t>Click to edit Master text styles</a:t>
            </a:r>
          </a:p>
          <a:p>
            <a:pPr lvl="1"/>
            <a:r>
              <a:rPr lang="en-GB"/>
              <a:t>Second level</a:t>
            </a:r>
          </a:p>
        </p:txBody>
      </p:sp>
      <p:sp>
        <p:nvSpPr>
          <p:cNvPr id="10" name="Slide Number Placeholder 3">
            <a:extLst>
              <a:ext uri="{FF2B5EF4-FFF2-40B4-BE49-F238E27FC236}">
                <a16:creationId xmlns:a16="http://schemas.microsoft.com/office/drawing/2014/main" id="{6B4EF39D-A737-75A2-6DBC-9FE1A053C75A}"/>
              </a:ext>
            </a:extLst>
          </p:cNvPr>
          <p:cNvSpPr>
            <a:spLocks noGrp="1"/>
          </p:cNvSpPr>
          <p:nvPr>
            <p:ph type="sldNum" sz="quarter" idx="4"/>
          </p:nvPr>
        </p:nvSpPr>
        <p:spPr>
          <a:xfrm>
            <a:off x="9840914"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2" name="Title Placeholder 1">
            <a:extLst>
              <a:ext uri="{FF2B5EF4-FFF2-40B4-BE49-F238E27FC236}">
                <a16:creationId xmlns:a16="http://schemas.microsoft.com/office/drawing/2014/main" id="{970519A9-E4FE-2295-B151-69D0DBAE0361}"/>
              </a:ext>
            </a:extLst>
          </p:cNvPr>
          <p:cNvSpPr>
            <a:spLocks noGrp="1"/>
          </p:cNvSpPr>
          <p:nvPr>
            <p:ph type="title"/>
          </p:nvPr>
        </p:nvSpPr>
        <p:spPr>
          <a:xfrm>
            <a:off x="479426" y="450674"/>
            <a:ext cx="4679950" cy="384454"/>
          </a:xfrm>
          <a:prstGeom prst="rect">
            <a:avLst/>
          </a:prstGeom>
        </p:spPr>
        <p:txBody>
          <a:bodyPr vert="horz" wrap="square" lIns="0" tIns="0" rIns="0" bIns="0" rtlCol="0" anchor="t">
            <a:noAutofit/>
          </a:bodyPr>
          <a:lstStyle/>
          <a:p>
            <a:r>
              <a:rPr lang="en-GB"/>
              <a:t>Click to edit Master title style</a:t>
            </a:r>
            <a:endParaRPr lang="en-US"/>
          </a:p>
        </p:txBody>
      </p:sp>
    </p:spTree>
    <p:extLst>
      <p:ext uri="{BB962C8B-B14F-4D97-AF65-F5344CB8AC3E}">
        <p14:creationId xmlns:p14="http://schemas.microsoft.com/office/powerpoint/2010/main" val="300399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ext - two separate columns">
    <p:spTree>
      <p:nvGrpSpPr>
        <p:cNvPr id="1" name=""/>
        <p:cNvGrpSpPr/>
        <p:nvPr/>
      </p:nvGrpSpPr>
      <p:grpSpPr>
        <a:xfrm>
          <a:off x="0" y="0"/>
          <a:ext cx="0" cy="0"/>
          <a:chOff x="0" y="0"/>
          <a:chExt cx="0" cy="0"/>
        </a:xfrm>
      </p:grpSpPr>
      <p:pic>
        <p:nvPicPr>
          <p:cNvPr id="22" name="Picture 21" descr="A black and purple curved corner&#10;&#10;Description automatically generated">
            <a:extLst>
              <a:ext uri="{FF2B5EF4-FFF2-40B4-BE49-F238E27FC236}">
                <a16:creationId xmlns:a16="http://schemas.microsoft.com/office/drawing/2014/main" id="{5833CDAD-B045-143E-C9FD-F73B96E2B2D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300484" y="2966484"/>
            <a:ext cx="3891516" cy="3891516"/>
          </a:xfrm>
          <a:prstGeom prst="rect">
            <a:avLst/>
          </a:prstGeom>
        </p:spPr>
      </p:pic>
      <p:sp>
        <p:nvSpPr>
          <p:cNvPr id="6" name="Text Placeholder 2">
            <a:extLst>
              <a:ext uri="{FF2B5EF4-FFF2-40B4-BE49-F238E27FC236}">
                <a16:creationId xmlns:a16="http://schemas.microsoft.com/office/drawing/2014/main" id="{2F8C495F-2ED1-3B83-EFB3-7D3F1027EF5E}"/>
              </a:ext>
            </a:extLst>
          </p:cNvPr>
          <p:cNvSpPr>
            <a:spLocks noGrp="1"/>
          </p:cNvSpPr>
          <p:nvPr>
            <p:ph type="body" sz="quarter" idx="15"/>
          </p:nvPr>
        </p:nvSpPr>
        <p:spPr>
          <a:xfrm>
            <a:off x="479424" y="3429002"/>
            <a:ext cx="5137150" cy="2952749"/>
          </a:xfrm>
        </p:spPr>
        <p:txBody>
          <a:bodyPr/>
          <a:lstStyle/>
          <a:p>
            <a:pPr lvl="0"/>
            <a:r>
              <a:rPr lang="en-GB"/>
              <a:t>Click to edit Master text styles</a:t>
            </a:r>
          </a:p>
          <a:p>
            <a:pPr lvl="1"/>
            <a:r>
              <a:rPr lang="en-GB"/>
              <a:t>Second level</a:t>
            </a:r>
          </a:p>
        </p:txBody>
      </p:sp>
      <p:sp>
        <p:nvSpPr>
          <p:cNvPr id="9" name="Picture Placeholder 2">
            <a:extLst>
              <a:ext uri="{FF2B5EF4-FFF2-40B4-BE49-F238E27FC236}">
                <a16:creationId xmlns:a16="http://schemas.microsoft.com/office/drawing/2014/main" id="{87506205-9106-AAB4-812C-DF4E6A3EEEF6}"/>
              </a:ext>
            </a:extLst>
          </p:cNvPr>
          <p:cNvSpPr>
            <a:spLocks noGrp="1"/>
          </p:cNvSpPr>
          <p:nvPr>
            <p:ph type="pic" sz="quarter" idx="17" hasCustomPrompt="1"/>
          </p:nvPr>
        </p:nvSpPr>
        <p:spPr>
          <a:xfrm>
            <a:off x="479425" y="1700213"/>
            <a:ext cx="3744914" cy="1465018"/>
          </a:xfrm>
          <a:solidFill>
            <a:schemeClr val="bg1">
              <a:lumMod val="75000"/>
            </a:schemeClr>
          </a:solidFill>
        </p:spPr>
        <p:txBody>
          <a:bodyPr lIns="180000" tIns="180000" rIns="180000" bIns="180000" anchor="ctr"/>
          <a:lstStyle>
            <a:lvl1pPr marL="0" indent="0">
              <a:buNone/>
              <a:defRPr/>
            </a:lvl1pPr>
          </a:lstStyle>
          <a:p>
            <a:r>
              <a:rPr lang="en-GB"/>
              <a:t> </a:t>
            </a:r>
          </a:p>
        </p:txBody>
      </p:sp>
      <p:sp>
        <p:nvSpPr>
          <p:cNvPr id="11" name="Text Placeholder 2">
            <a:extLst>
              <a:ext uri="{FF2B5EF4-FFF2-40B4-BE49-F238E27FC236}">
                <a16:creationId xmlns:a16="http://schemas.microsoft.com/office/drawing/2014/main" id="{86E5D40B-08A7-A5F9-B2DB-4A69FF3D74E0}"/>
              </a:ext>
            </a:extLst>
          </p:cNvPr>
          <p:cNvSpPr>
            <a:spLocks noGrp="1"/>
          </p:cNvSpPr>
          <p:nvPr>
            <p:ph type="body" sz="quarter" idx="19"/>
          </p:nvPr>
        </p:nvSpPr>
        <p:spPr>
          <a:xfrm>
            <a:off x="6575426" y="3429003"/>
            <a:ext cx="5137150" cy="2952749"/>
          </a:xfrm>
        </p:spPr>
        <p:txBody>
          <a:bodyPr/>
          <a:lstStyle/>
          <a:p>
            <a:pPr lvl="0"/>
            <a:r>
              <a:rPr lang="en-GB"/>
              <a:t>Click to edit Master text styles</a:t>
            </a:r>
          </a:p>
          <a:p>
            <a:pPr lvl="1"/>
            <a:r>
              <a:rPr lang="en-GB"/>
              <a:t>Second level</a:t>
            </a:r>
          </a:p>
        </p:txBody>
      </p:sp>
      <p:sp>
        <p:nvSpPr>
          <p:cNvPr id="12" name="Slide Number Placeholder 3">
            <a:extLst>
              <a:ext uri="{FF2B5EF4-FFF2-40B4-BE49-F238E27FC236}">
                <a16:creationId xmlns:a16="http://schemas.microsoft.com/office/drawing/2014/main" id="{5A4D88DB-7507-5B1A-DC3D-03720C84633D}"/>
              </a:ext>
            </a:extLst>
          </p:cNvPr>
          <p:cNvSpPr>
            <a:spLocks noGrp="1"/>
          </p:cNvSpPr>
          <p:nvPr>
            <p:ph type="sldNum" sz="quarter" idx="4"/>
          </p:nvPr>
        </p:nvSpPr>
        <p:spPr>
          <a:xfrm>
            <a:off x="9840914"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cxnSp>
        <p:nvCxnSpPr>
          <p:cNvPr id="14" name="Straight Connector 13">
            <a:extLst>
              <a:ext uri="{FF2B5EF4-FFF2-40B4-BE49-F238E27FC236}">
                <a16:creationId xmlns:a16="http://schemas.microsoft.com/office/drawing/2014/main" id="{B18991E2-DB2C-A5A0-0F99-ACB1FECDBBBE}"/>
              </a:ext>
            </a:extLst>
          </p:cNvPr>
          <p:cNvCxnSpPr/>
          <p:nvPr userDrawn="1"/>
        </p:nvCxnSpPr>
        <p:spPr>
          <a:xfrm>
            <a:off x="6096001" y="1700215"/>
            <a:ext cx="1" cy="4681537"/>
          </a:xfrm>
          <a:prstGeom prst="line">
            <a:avLst/>
          </a:prstGeom>
          <a:ln w="19050" cap="rnd">
            <a:solidFill>
              <a:srgbClr val="8953CE"/>
            </a:solidFill>
          </a:ln>
        </p:spPr>
        <p:style>
          <a:lnRef idx="1">
            <a:schemeClr val="accent1"/>
          </a:lnRef>
          <a:fillRef idx="0">
            <a:schemeClr val="accent1"/>
          </a:fillRef>
          <a:effectRef idx="0">
            <a:schemeClr val="accent1"/>
          </a:effectRef>
          <a:fontRef idx="minor">
            <a:schemeClr val="tx1"/>
          </a:fontRef>
        </p:style>
      </p:cxnSp>
      <p:sp>
        <p:nvSpPr>
          <p:cNvPr id="16" name="Picture Placeholder 2">
            <a:extLst>
              <a:ext uri="{FF2B5EF4-FFF2-40B4-BE49-F238E27FC236}">
                <a16:creationId xmlns:a16="http://schemas.microsoft.com/office/drawing/2014/main" id="{54F950F6-75FA-160F-CB10-2189F3D63976}"/>
              </a:ext>
            </a:extLst>
          </p:cNvPr>
          <p:cNvSpPr>
            <a:spLocks noGrp="1"/>
          </p:cNvSpPr>
          <p:nvPr>
            <p:ph type="pic" sz="quarter" idx="20" hasCustomPrompt="1"/>
          </p:nvPr>
        </p:nvSpPr>
        <p:spPr>
          <a:xfrm>
            <a:off x="6564313" y="1700213"/>
            <a:ext cx="3744914" cy="1465018"/>
          </a:xfrm>
          <a:solidFill>
            <a:schemeClr val="bg1">
              <a:lumMod val="75000"/>
            </a:schemeClr>
          </a:solidFill>
        </p:spPr>
        <p:txBody>
          <a:bodyPr lIns="180000" tIns="180000" rIns="180000" bIns="180000" anchor="ctr"/>
          <a:lstStyle>
            <a:lvl1pPr marL="0" indent="0">
              <a:buNone/>
              <a:defRPr/>
            </a:lvl1pPr>
          </a:lstStyle>
          <a:p>
            <a:r>
              <a:rPr lang="en-GB"/>
              <a:t> </a:t>
            </a:r>
          </a:p>
        </p:txBody>
      </p:sp>
      <p:sp>
        <p:nvSpPr>
          <p:cNvPr id="2" name="Title Placeholder 1">
            <a:extLst>
              <a:ext uri="{FF2B5EF4-FFF2-40B4-BE49-F238E27FC236}">
                <a16:creationId xmlns:a16="http://schemas.microsoft.com/office/drawing/2014/main" id="{CED4C10A-0111-371E-7CC5-E54488209327}"/>
              </a:ext>
            </a:extLst>
          </p:cNvPr>
          <p:cNvSpPr>
            <a:spLocks noGrp="1"/>
          </p:cNvSpPr>
          <p:nvPr>
            <p:ph type="title"/>
          </p:nvPr>
        </p:nvSpPr>
        <p:spPr>
          <a:xfrm>
            <a:off x="479426" y="450674"/>
            <a:ext cx="4679950" cy="384454"/>
          </a:xfrm>
          <a:prstGeom prst="rect">
            <a:avLst/>
          </a:prstGeom>
        </p:spPr>
        <p:txBody>
          <a:bodyPr vert="horz" wrap="square" lIns="0" tIns="0" rIns="0" bIns="0" rtlCol="0" anchor="t">
            <a:noAutofit/>
          </a:bodyPr>
          <a:lstStyle/>
          <a:p>
            <a:r>
              <a:rPr lang="en-GB"/>
              <a:t>Click to edit Master title style</a:t>
            </a:r>
            <a:endParaRPr lang="en-US"/>
          </a:p>
        </p:txBody>
      </p:sp>
    </p:spTree>
    <p:extLst>
      <p:ext uri="{BB962C8B-B14F-4D97-AF65-F5344CB8AC3E}">
        <p14:creationId xmlns:p14="http://schemas.microsoft.com/office/powerpoint/2010/main" val="27549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 two column_highlight box">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23D1A6-D91B-F07E-D83B-E1D15D4CEB61}"/>
              </a:ext>
            </a:extLst>
          </p:cNvPr>
          <p:cNvSpPr>
            <a:spLocks noGrp="1"/>
          </p:cNvSpPr>
          <p:nvPr>
            <p:ph type="body" sz="quarter" idx="16"/>
          </p:nvPr>
        </p:nvSpPr>
        <p:spPr>
          <a:xfrm>
            <a:off x="4350001" y="1700213"/>
            <a:ext cx="3492001" cy="4680000"/>
          </a:xfrm>
          <a:noFill/>
        </p:spPr>
        <p:txBody>
          <a:bodyPr tIns="360000" bIns="360000"/>
          <a:lstStyle/>
          <a:p>
            <a:pPr lvl="0"/>
            <a:r>
              <a:rPr lang="en-GB"/>
              <a:t>Click to edit Master text styles</a:t>
            </a:r>
          </a:p>
          <a:p>
            <a:pPr lvl="1"/>
            <a:r>
              <a:rPr lang="en-GB"/>
              <a:t>Second level</a:t>
            </a:r>
          </a:p>
        </p:txBody>
      </p:sp>
      <p:sp>
        <p:nvSpPr>
          <p:cNvPr id="7" name="Text Placeholder 2">
            <a:extLst>
              <a:ext uri="{FF2B5EF4-FFF2-40B4-BE49-F238E27FC236}">
                <a16:creationId xmlns:a16="http://schemas.microsoft.com/office/drawing/2014/main" id="{8D30FCDC-EA62-8A29-8CA0-4567FD1B1459}"/>
              </a:ext>
            </a:extLst>
          </p:cNvPr>
          <p:cNvSpPr>
            <a:spLocks noGrp="1"/>
          </p:cNvSpPr>
          <p:nvPr>
            <p:ph type="body" sz="quarter" idx="17"/>
          </p:nvPr>
        </p:nvSpPr>
        <p:spPr>
          <a:xfrm>
            <a:off x="8220573" y="1700213"/>
            <a:ext cx="3493129" cy="4686732"/>
          </a:xfrm>
          <a:custGeom>
            <a:avLst/>
            <a:gdLst>
              <a:gd name="connsiteX0" fmla="*/ 0 w 3492001"/>
              <a:gd name="connsiteY0" fmla="*/ 0 h 4680000"/>
              <a:gd name="connsiteX1" fmla="*/ 3492001 w 3492001"/>
              <a:gd name="connsiteY1" fmla="*/ 0 h 4680000"/>
              <a:gd name="connsiteX2" fmla="*/ 3492001 w 3492001"/>
              <a:gd name="connsiteY2" fmla="*/ 4680000 h 4680000"/>
              <a:gd name="connsiteX3" fmla="*/ 0 w 3492001"/>
              <a:gd name="connsiteY3" fmla="*/ 4680000 h 4680000"/>
              <a:gd name="connsiteX4" fmla="*/ 0 w 3492001"/>
              <a:gd name="connsiteY4" fmla="*/ 0 h 4680000"/>
              <a:gd name="connsiteX0" fmla="*/ 0 w 3492001"/>
              <a:gd name="connsiteY0" fmla="*/ 0 h 4686732"/>
              <a:gd name="connsiteX1" fmla="*/ 3492001 w 3492001"/>
              <a:gd name="connsiteY1" fmla="*/ 0 h 4686732"/>
              <a:gd name="connsiteX2" fmla="*/ 3492001 w 3492001"/>
              <a:gd name="connsiteY2" fmla="*/ 4680000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4"/>
              <a:gd name="connsiteX1" fmla="*/ 3492001 w 3492001"/>
              <a:gd name="connsiteY1" fmla="*/ 0 h 4686734"/>
              <a:gd name="connsiteX2" fmla="*/ 3492001 w 3492001"/>
              <a:gd name="connsiteY2" fmla="*/ 4049618 h 4686734"/>
              <a:gd name="connsiteX3" fmla="*/ 2766083 w 3492001"/>
              <a:gd name="connsiteY3" fmla="*/ 4686732 h 4686734"/>
              <a:gd name="connsiteX4" fmla="*/ 0 w 3492001"/>
              <a:gd name="connsiteY4" fmla="*/ 4680000 h 4686734"/>
              <a:gd name="connsiteX5" fmla="*/ 0 w 3492001"/>
              <a:gd name="connsiteY5" fmla="*/ 0 h 4686734"/>
              <a:gd name="connsiteX0" fmla="*/ 0 w 3492001"/>
              <a:gd name="connsiteY0" fmla="*/ 0 h 4737132"/>
              <a:gd name="connsiteX1" fmla="*/ 3492001 w 3492001"/>
              <a:gd name="connsiteY1" fmla="*/ 0 h 4737132"/>
              <a:gd name="connsiteX2" fmla="*/ 3492001 w 3492001"/>
              <a:gd name="connsiteY2" fmla="*/ 3983187 h 4737132"/>
              <a:gd name="connsiteX3" fmla="*/ 2766083 w 3492001"/>
              <a:gd name="connsiteY3" fmla="*/ 4686732 h 4737132"/>
              <a:gd name="connsiteX4" fmla="*/ 0 w 3492001"/>
              <a:gd name="connsiteY4" fmla="*/ 4680000 h 4737132"/>
              <a:gd name="connsiteX5" fmla="*/ 0 w 3492001"/>
              <a:gd name="connsiteY5" fmla="*/ 0 h 4737132"/>
              <a:gd name="connsiteX0" fmla="*/ 0 w 3493129"/>
              <a:gd name="connsiteY0" fmla="*/ 0 h 4737132"/>
              <a:gd name="connsiteX1" fmla="*/ 3492001 w 3493129"/>
              <a:gd name="connsiteY1" fmla="*/ 0 h 4737132"/>
              <a:gd name="connsiteX2" fmla="*/ 3492001 w 3493129"/>
              <a:gd name="connsiteY2" fmla="*/ 3983187 h 4737132"/>
              <a:gd name="connsiteX3" fmla="*/ 2766083 w 3493129"/>
              <a:gd name="connsiteY3" fmla="*/ 4686732 h 4737132"/>
              <a:gd name="connsiteX4" fmla="*/ 0 w 3493129"/>
              <a:gd name="connsiteY4" fmla="*/ 4680000 h 4737132"/>
              <a:gd name="connsiteX5" fmla="*/ 0 w 3493129"/>
              <a:gd name="connsiteY5" fmla="*/ 0 h 4737132"/>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2"/>
              <a:gd name="connsiteX1" fmla="*/ 3492001 w 3493129"/>
              <a:gd name="connsiteY1" fmla="*/ 0 h 4686732"/>
              <a:gd name="connsiteX2" fmla="*/ 3492001 w 3493129"/>
              <a:gd name="connsiteY2" fmla="*/ 39831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40893"/>
              <a:gd name="connsiteX1" fmla="*/ 3492001 w 3493129"/>
              <a:gd name="connsiteY1" fmla="*/ 0 h 4740893"/>
              <a:gd name="connsiteX2" fmla="*/ 3492001 w 3493129"/>
              <a:gd name="connsiteY2" fmla="*/ 3932387 h 4740893"/>
              <a:gd name="connsiteX3" fmla="*/ 2766083 w 3493129"/>
              <a:gd name="connsiteY3" fmla="*/ 4686732 h 4740893"/>
              <a:gd name="connsiteX4" fmla="*/ 0 w 3493129"/>
              <a:gd name="connsiteY4" fmla="*/ 4680000 h 4740893"/>
              <a:gd name="connsiteX5" fmla="*/ 0 w 3493129"/>
              <a:gd name="connsiteY5" fmla="*/ 0 h 4740893"/>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39013"/>
              <a:gd name="connsiteX1" fmla="*/ 3492001 w 3493129"/>
              <a:gd name="connsiteY1" fmla="*/ 0 h 4739013"/>
              <a:gd name="connsiteX2" fmla="*/ 3492001 w 3493129"/>
              <a:gd name="connsiteY2" fmla="*/ 3957787 h 4739013"/>
              <a:gd name="connsiteX3" fmla="*/ 2766083 w 3493129"/>
              <a:gd name="connsiteY3" fmla="*/ 4686732 h 4739013"/>
              <a:gd name="connsiteX4" fmla="*/ 0 w 3493129"/>
              <a:gd name="connsiteY4" fmla="*/ 4680000 h 4739013"/>
              <a:gd name="connsiteX5" fmla="*/ 0 w 3493129"/>
              <a:gd name="connsiteY5" fmla="*/ 0 h 4739013"/>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3129" h="4686732">
                <a:moveTo>
                  <a:pt x="0" y="0"/>
                </a:moveTo>
                <a:lnTo>
                  <a:pt x="3492001" y="0"/>
                </a:lnTo>
                <a:cubicBezTo>
                  <a:pt x="3492001" y="1327729"/>
                  <a:pt x="3494539" y="3546746"/>
                  <a:pt x="3492001" y="3957787"/>
                </a:cubicBezTo>
                <a:cubicBezTo>
                  <a:pt x="3489463" y="4368828"/>
                  <a:pt x="3141708" y="4687013"/>
                  <a:pt x="2766083" y="4686732"/>
                </a:cubicBezTo>
                <a:lnTo>
                  <a:pt x="0" y="4680000"/>
                </a:lnTo>
                <a:lnTo>
                  <a:pt x="0" y="0"/>
                </a:lnTo>
                <a:close/>
              </a:path>
            </a:pathLst>
          </a:custGeom>
          <a:solidFill>
            <a:schemeClr val="tx1"/>
          </a:solidFill>
        </p:spPr>
        <p:txBody>
          <a:bodyPr lIns="360000" tIns="360000" rIns="360000" bIns="360000"/>
          <a:lstStyle>
            <a:lvl1pPr>
              <a:defRPr>
                <a:solidFill>
                  <a:schemeClr val="bg1"/>
                </a:solidFill>
              </a:defRPr>
            </a:lvl1pPr>
            <a:lvl2pPr>
              <a:defRPr>
                <a:solidFill>
                  <a:schemeClr val="bg1"/>
                </a:solidFill>
              </a:defRPr>
            </a:lvl2pPr>
          </a:lstStyle>
          <a:p>
            <a:pPr lvl="0"/>
            <a:r>
              <a:rPr lang="en-GB"/>
              <a:t>Click to edit Master text styles</a:t>
            </a:r>
          </a:p>
          <a:p>
            <a:pPr lvl="1"/>
            <a:r>
              <a:rPr lang="en-GB"/>
              <a:t>Second level</a:t>
            </a:r>
          </a:p>
        </p:txBody>
      </p:sp>
      <p:sp>
        <p:nvSpPr>
          <p:cNvPr id="5" name="Text Placeholder 2">
            <a:extLst>
              <a:ext uri="{FF2B5EF4-FFF2-40B4-BE49-F238E27FC236}">
                <a16:creationId xmlns:a16="http://schemas.microsoft.com/office/drawing/2014/main" id="{F560530B-BCAA-91C6-4B82-8DF461A202A1}"/>
              </a:ext>
            </a:extLst>
          </p:cNvPr>
          <p:cNvSpPr>
            <a:spLocks noGrp="1"/>
          </p:cNvSpPr>
          <p:nvPr>
            <p:ph type="body" sz="quarter" idx="18"/>
          </p:nvPr>
        </p:nvSpPr>
        <p:spPr>
          <a:xfrm>
            <a:off x="479425" y="1700213"/>
            <a:ext cx="3492000" cy="4680000"/>
          </a:xfrm>
          <a:noFill/>
        </p:spPr>
        <p:txBody>
          <a:bodyPr tIns="360000" bIns="360000"/>
          <a:lstStyle/>
          <a:p>
            <a:pPr lvl="0"/>
            <a:r>
              <a:rPr lang="en-GB"/>
              <a:t>Click to edit Master text styles</a:t>
            </a:r>
          </a:p>
          <a:p>
            <a:pPr lvl="1"/>
            <a:r>
              <a:rPr lang="en-GB"/>
              <a:t>Second level</a:t>
            </a:r>
          </a:p>
        </p:txBody>
      </p:sp>
      <p:sp>
        <p:nvSpPr>
          <p:cNvPr id="11" name="Slide Number Placeholder 3">
            <a:extLst>
              <a:ext uri="{FF2B5EF4-FFF2-40B4-BE49-F238E27FC236}">
                <a16:creationId xmlns:a16="http://schemas.microsoft.com/office/drawing/2014/main" id="{8F2F60FC-20BD-3CE5-30A9-C4A9399148B4}"/>
              </a:ext>
            </a:extLst>
          </p:cNvPr>
          <p:cNvSpPr>
            <a:spLocks noGrp="1"/>
          </p:cNvSpPr>
          <p:nvPr>
            <p:ph type="sldNum" sz="quarter" idx="4"/>
          </p:nvPr>
        </p:nvSpPr>
        <p:spPr>
          <a:xfrm>
            <a:off x="9840914"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2" name="Title Placeholder 1">
            <a:extLst>
              <a:ext uri="{FF2B5EF4-FFF2-40B4-BE49-F238E27FC236}">
                <a16:creationId xmlns:a16="http://schemas.microsoft.com/office/drawing/2014/main" id="{820C3F17-12E2-76CC-F592-4AB9E3B3F2F3}"/>
              </a:ext>
            </a:extLst>
          </p:cNvPr>
          <p:cNvSpPr>
            <a:spLocks noGrp="1"/>
          </p:cNvSpPr>
          <p:nvPr>
            <p:ph type="title"/>
          </p:nvPr>
        </p:nvSpPr>
        <p:spPr>
          <a:xfrm>
            <a:off x="479426" y="450674"/>
            <a:ext cx="4679950" cy="384454"/>
          </a:xfrm>
          <a:prstGeom prst="rect">
            <a:avLst/>
          </a:prstGeom>
        </p:spPr>
        <p:txBody>
          <a:bodyPr vert="horz" wrap="square" lIns="0" tIns="0" rIns="0" bIns="0" rtlCol="0" anchor="t">
            <a:noAutofit/>
          </a:bodyPr>
          <a:lstStyle/>
          <a:p>
            <a:r>
              <a:rPr lang="en-GB"/>
              <a:t>Click to edit Master title style</a:t>
            </a:r>
            <a:endParaRPr lang="en-US"/>
          </a:p>
        </p:txBody>
      </p:sp>
      <p:pic>
        <p:nvPicPr>
          <p:cNvPr id="4" name="Picture 3" descr="A black and purple curved corner&#10;&#10;Description automatically generated">
            <a:extLst>
              <a:ext uri="{FF2B5EF4-FFF2-40B4-BE49-F238E27FC236}">
                <a16:creationId xmlns:a16="http://schemas.microsoft.com/office/drawing/2014/main" id="{ADB30AEC-7636-8110-CD32-EB9AC6BA7D9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5400000" flipH="1">
            <a:off x="8950676" y="3632944"/>
            <a:ext cx="2016002" cy="3492000"/>
          </a:xfrm>
          <a:prstGeom prst="rect">
            <a:avLst/>
          </a:prstGeom>
        </p:spPr>
      </p:pic>
    </p:spTree>
    <p:extLst>
      <p:ext uri="{BB962C8B-B14F-4D97-AF65-F5344CB8AC3E}">
        <p14:creationId xmlns:p14="http://schemas.microsoft.com/office/powerpoint/2010/main" val="251035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 three highlight box">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17345E67-990F-32E9-CFEB-7292129D7EA0}"/>
              </a:ext>
            </a:extLst>
          </p:cNvPr>
          <p:cNvSpPr>
            <a:spLocks noGrp="1"/>
          </p:cNvSpPr>
          <p:nvPr>
            <p:ph type="sldNum" sz="quarter" idx="4"/>
          </p:nvPr>
        </p:nvSpPr>
        <p:spPr>
          <a:xfrm>
            <a:off x="9840914"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4" name="Title Placeholder 1">
            <a:extLst>
              <a:ext uri="{FF2B5EF4-FFF2-40B4-BE49-F238E27FC236}">
                <a16:creationId xmlns:a16="http://schemas.microsoft.com/office/drawing/2014/main" id="{D535A25F-CD10-177A-15EA-8B641211C921}"/>
              </a:ext>
            </a:extLst>
          </p:cNvPr>
          <p:cNvSpPr>
            <a:spLocks noGrp="1"/>
          </p:cNvSpPr>
          <p:nvPr>
            <p:ph type="title"/>
          </p:nvPr>
        </p:nvSpPr>
        <p:spPr>
          <a:xfrm>
            <a:off x="479426" y="450674"/>
            <a:ext cx="4679950" cy="384454"/>
          </a:xfrm>
          <a:prstGeom prst="rect">
            <a:avLst/>
          </a:prstGeom>
        </p:spPr>
        <p:txBody>
          <a:bodyPr vert="horz" wrap="square" lIns="0" tIns="0" rIns="0" bIns="0" rtlCol="0" anchor="t">
            <a:noAutofit/>
          </a:bodyPr>
          <a:lstStyle/>
          <a:p>
            <a:r>
              <a:rPr lang="en-GB"/>
              <a:t>Click to edit Master title style</a:t>
            </a:r>
            <a:endParaRPr lang="en-US"/>
          </a:p>
        </p:txBody>
      </p:sp>
      <p:sp>
        <p:nvSpPr>
          <p:cNvPr id="5" name="Text Placeholder 2">
            <a:extLst>
              <a:ext uri="{FF2B5EF4-FFF2-40B4-BE49-F238E27FC236}">
                <a16:creationId xmlns:a16="http://schemas.microsoft.com/office/drawing/2014/main" id="{EEE91E99-6C1C-6B9A-7DAE-B84F9F30AD93}"/>
              </a:ext>
            </a:extLst>
          </p:cNvPr>
          <p:cNvSpPr>
            <a:spLocks noGrp="1"/>
          </p:cNvSpPr>
          <p:nvPr>
            <p:ph type="body" sz="quarter" idx="17"/>
          </p:nvPr>
        </p:nvSpPr>
        <p:spPr>
          <a:xfrm>
            <a:off x="8220573" y="1700213"/>
            <a:ext cx="3493129" cy="4686732"/>
          </a:xfrm>
          <a:custGeom>
            <a:avLst/>
            <a:gdLst>
              <a:gd name="connsiteX0" fmla="*/ 0 w 3492001"/>
              <a:gd name="connsiteY0" fmla="*/ 0 h 4680000"/>
              <a:gd name="connsiteX1" fmla="*/ 3492001 w 3492001"/>
              <a:gd name="connsiteY1" fmla="*/ 0 h 4680000"/>
              <a:gd name="connsiteX2" fmla="*/ 3492001 w 3492001"/>
              <a:gd name="connsiteY2" fmla="*/ 4680000 h 4680000"/>
              <a:gd name="connsiteX3" fmla="*/ 0 w 3492001"/>
              <a:gd name="connsiteY3" fmla="*/ 4680000 h 4680000"/>
              <a:gd name="connsiteX4" fmla="*/ 0 w 3492001"/>
              <a:gd name="connsiteY4" fmla="*/ 0 h 4680000"/>
              <a:gd name="connsiteX0" fmla="*/ 0 w 3492001"/>
              <a:gd name="connsiteY0" fmla="*/ 0 h 4686732"/>
              <a:gd name="connsiteX1" fmla="*/ 3492001 w 3492001"/>
              <a:gd name="connsiteY1" fmla="*/ 0 h 4686732"/>
              <a:gd name="connsiteX2" fmla="*/ 3492001 w 3492001"/>
              <a:gd name="connsiteY2" fmla="*/ 4680000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4"/>
              <a:gd name="connsiteX1" fmla="*/ 3492001 w 3492001"/>
              <a:gd name="connsiteY1" fmla="*/ 0 h 4686734"/>
              <a:gd name="connsiteX2" fmla="*/ 3492001 w 3492001"/>
              <a:gd name="connsiteY2" fmla="*/ 4049618 h 4686734"/>
              <a:gd name="connsiteX3" fmla="*/ 2766083 w 3492001"/>
              <a:gd name="connsiteY3" fmla="*/ 4686732 h 4686734"/>
              <a:gd name="connsiteX4" fmla="*/ 0 w 3492001"/>
              <a:gd name="connsiteY4" fmla="*/ 4680000 h 4686734"/>
              <a:gd name="connsiteX5" fmla="*/ 0 w 3492001"/>
              <a:gd name="connsiteY5" fmla="*/ 0 h 4686734"/>
              <a:gd name="connsiteX0" fmla="*/ 0 w 3492001"/>
              <a:gd name="connsiteY0" fmla="*/ 0 h 4737132"/>
              <a:gd name="connsiteX1" fmla="*/ 3492001 w 3492001"/>
              <a:gd name="connsiteY1" fmla="*/ 0 h 4737132"/>
              <a:gd name="connsiteX2" fmla="*/ 3492001 w 3492001"/>
              <a:gd name="connsiteY2" fmla="*/ 3983187 h 4737132"/>
              <a:gd name="connsiteX3" fmla="*/ 2766083 w 3492001"/>
              <a:gd name="connsiteY3" fmla="*/ 4686732 h 4737132"/>
              <a:gd name="connsiteX4" fmla="*/ 0 w 3492001"/>
              <a:gd name="connsiteY4" fmla="*/ 4680000 h 4737132"/>
              <a:gd name="connsiteX5" fmla="*/ 0 w 3492001"/>
              <a:gd name="connsiteY5" fmla="*/ 0 h 4737132"/>
              <a:gd name="connsiteX0" fmla="*/ 0 w 3493129"/>
              <a:gd name="connsiteY0" fmla="*/ 0 h 4737132"/>
              <a:gd name="connsiteX1" fmla="*/ 3492001 w 3493129"/>
              <a:gd name="connsiteY1" fmla="*/ 0 h 4737132"/>
              <a:gd name="connsiteX2" fmla="*/ 3492001 w 3493129"/>
              <a:gd name="connsiteY2" fmla="*/ 3983187 h 4737132"/>
              <a:gd name="connsiteX3" fmla="*/ 2766083 w 3493129"/>
              <a:gd name="connsiteY3" fmla="*/ 4686732 h 4737132"/>
              <a:gd name="connsiteX4" fmla="*/ 0 w 3493129"/>
              <a:gd name="connsiteY4" fmla="*/ 4680000 h 4737132"/>
              <a:gd name="connsiteX5" fmla="*/ 0 w 3493129"/>
              <a:gd name="connsiteY5" fmla="*/ 0 h 4737132"/>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2"/>
              <a:gd name="connsiteX1" fmla="*/ 3492001 w 3493129"/>
              <a:gd name="connsiteY1" fmla="*/ 0 h 4686732"/>
              <a:gd name="connsiteX2" fmla="*/ 3492001 w 3493129"/>
              <a:gd name="connsiteY2" fmla="*/ 39831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40893"/>
              <a:gd name="connsiteX1" fmla="*/ 3492001 w 3493129"/>
              <a:gd name="connsiteY1" fmla="*/ 0 h 4740893"/>
              <a:gd name="connsiteX2" fmla="*/ 3492001 w 3493129"/>
              <a:gd name="connsiteY2" fmla="*/ 3932387 h 4740893"/>
              <a:gd name="connsiteX3" fmla="*/ 2766083 w 3493129"/>
              <a:gd name="connsiteY3" fmla="*/ 4686732 h 4740893"/>
              <a:gd name="connsiteX4" fmla="*/ 0 w 3493129"/>
              <a:gd name="connsiteY4" fmla="*/ 4680000 h 4740893"/>
              <a:gd name="connsiteX5" fmla="*/ 0 w 3493129"/>
              <a:gd name="connsiteY5" fmla="*/ 0 h 4740893"/>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39013"/>
              <a:gd name="connsiteX1" fmla="*/ 3492001 w 3493129"/>
              <a:gd name="connsiteY1" fmla="*/ 0 h 4739013"/>
              <a:gd name="connsiteX2" fmla="*/ 3492001 w 3493129"/>
              <a:gd name="connsiteY2" fmla="*/ 3957787 h 4739013"/>
              <a:gd name="connsiteX3" fmla="*/ 2766083 w 3493129"/>
              <a:gd name="connsiteY3" fmla="*/ 4686732 h 4739013"/>
              <a:gd name="connsiteX4" fmla="*/ 0 w 3493129"/>
              <a:gd name="connsiteY4" fmla="*/ 4680000 h 4739013"/>
              <a:gd name="connsiteX5" fmla="*/ 0 w 3493129"/>
              <a:gd name="connsiteY5" fmla="*/ 0 h 4739013"/>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3129" h="4686732">
                <a:moveTo>
                  <a:pt x="0" y="0"/>
                </a:moveTo>
                <a:lnTo>
                  <a:pt x="3492001" y="0"/>
                </a:lnTo>
                <a:cubicBezTo>
                  <a:pt x="3492001" y="1327729"/>
                  <a:pt x="3494539" y="3546746"/>
                  <a:pt x="3492001" y="3957787"/>
                </a:cubicBezTo>
                <a:cubicBezTo>
                  <a:pt x="3489463" y="4368828"/>
                  <a:pt x="3141708" y="4687013"/>
                  <a:pt x="2766083" y="4686732"/>
                </a:cubicBezTo>
                <a:lnTo>
                  <a:pt x="0" y="4680000"/>
                </a:lnTo>
                <a:lnTo>
                  <a:pt x="0" y="0"/>
                </a:lnTo>
                <a:close/>
              </a:path>
            </a:pathLst>
          </a:custGeom>
          <a:solidFill>
            <a:schemeClr val="tx1">
              <a:alpha val="30000"/>
            </a:schemeClr>
          </a:solidFill>
        </p:spPr>
        <p:txBody>
          <a:bodyPr lIns="360000" tIns="360000" rIns="360000" bIns="360000"/>
          <a:lstStyle>
            <a:lvl1pPr>
              <a:defRPr>
                <a:solidFill>
                  <a:schemeClr val="tx2"/>
                </a:solidFill>
              </a:defRPr>
            </a:lvl1pPr>
            <a:lvl2pPr>
              <a:defRPr>
                <a:solidFill>
                  <a:schemeClr val="tx2"/>
                </a:solidFill>
              </a:defRPr>
            </a:lvl2pPr>
          </a:lstStyle>
          <a:p>
            <a:pPr lvl="0"/>
            <a:r>
              <a:rPr lang="en-GB"/>
              <a:t>Click to edit Master text styles</a:t>
            </a:r>
          </a:p>
          <a:p>
            <a:pPr lvl="1"/>
            <a:r>
              <a:rPr lang="en-GB"/>
              <a:t>Second level</a:t>
            </a:r>
          </a:p>
        </p:txBody>
      </p:sp>
      <p:sp>
        <p:nvSpPr>
          <p:cNvPr id="9" name="Text Placeholder 2">
            <a:extLst>
              <a:ext uri="{FF2B5EF4-FFF2-40B4-BE49-F238E27FC236}">
                <a16:creationId xmlns:a16="http://schemas.microsoft.com/office/drawing/2014/main" id="{56D1D417-4775-737B-EC63-26357BEBC694}"/>
              </a:ext>
            </a:extLst>
          </p:cNvPr>
          <p:cNvSpPr>
            <a:spLocks noGrp="1"/>
          </p:cNvSpPr>
          <p:nvPr>
            <p:ph type="body" sz="quarter" idx="20"/>
          </p:nvPr>
        </p:nvSpPr>
        <p:spPr>
          <a:xfrm>
            <a:off x="4349437" y="1700213"/>
            <a:ext cx="3493129" cy="4686732"/>
          </a:xfrm>
          <a:custGeom>
            <a:avLst/>
            <a:gdLst>
              <a:gd name="connsiteX0" fmla="*/ 0 w 3492001"/>
              <a:gd name="connsiteY0" fmla="*/ 0 h 4680000"/>
              <a:gd name="connsiteX1" fmla="*/ 3492001 w 3492001"/>
              <a:gd name="connsiteY1" fmla="*/ 0 h 4680000"/>
              <a:gd name="connsiteX2" fmla="*/ 3492001 w 3492001"/>
              <a:gd name="connsiteY2" fmla="*/ 4680000 h 4680000"/>
              <a:gd name="connsiteX3" fmla="*/ 0 w 3492001"/>
              <a:gd name="connsiteY3" fmla="*/ 4680000 h 4680000"/>
              <a:gd name="connsiteX4" fmla="*/ 0 w 3492001"/>
              <a:gd name="connsiteY4" fmla="*/ 0 h 4680000"/>
              <a:gd name="connsiteX0" fmla="*/ 0 w 3492001"/>
              <a:gd name="connsiteY0" fmla="*/ 0 h 4686732"/>
              <a:gd name="connsiteX1" fmla="*/ 3492001 w 3492001"/>
              <a:gd name="connsiteY1" fmla="*/ 0 h 4686732"/>
              <a:gd name="connsiteX2" fmla="*/ 3492001 w 3492001"/>
              <a:gd name="connsiteY2" fmla="*/ 4680000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4"/>
              <a:gd name="connsiteX1" fmla="*/ 3492001 w 3492001"/>
              <a:gd name="connsiteY1" fmla="*/ 0 h 4686734"/>
              <a:gd name="connsiteX2" fmla="*/ 3492001 w 3492001"/>
              <a:gd name="connsiteY2" fmla="*/ 4049618 h 4686734"/>
              <a:gd name="connsiteX3" fmla="*/ 2766083 w 3492001"/>
              <a:gd name="connsiteY3" fmla="*/ 4686732 h 4686734"/>
              <a:gd name="connsiteX4" fmla="*/ 0 w 3492001"/>
              <a:gd name="connsiteY4" fmla="*/ 4680000 h 4686734"/>
              <a:gd name="connsiteX5" fmla="*/ 0 w 3492001"/>
              <a:gd name="connsiteY5" fmla="*/ 0 h 4686734"/>
              <a:gd name="connsiteX0" fmla="*/ 0 w 3492001"/>
              <a:gd name="connsiteY0" fmla="*/ 0 h 4737132"/>
              <a:gd name="connsiteX1" fmla="*/ 3492001 w 3492001"/>
              <a:gd name="connsiteY1" fmla="*/ 0 h 4737132"/>
              <a:gd name="connsiteX2" fmla="*/ 3492001 w 3492001"/>
              <a:gd name="connsiteY2" fmla="*/ 3983187 h 4737132"/>
              <a:gd name="connsiteX3" fmla="*/ 2766083 w 3492001"/>
              <a:gd name="connsiteY3" fmla="*/ 4686732 h 4737132"/>
              <a:gd name="connsiteX4" fmla="*/ 0 w 3492001"/>
              <a:gd name="connsiteY4" fmla="*/ 4680000 h 4737132"/>
              <a:gd name="connsiteX5" fmla="*/ 0 w 3492001"/>
              <a:gd name="connsiteY5" fmla="*/ 0 h 4737132"/>
              <a:gd name="connsiteX0" fmla="*/ 0 w 3493129"/>
              <a:gd name="connsiteY0" fmla="*/ 0 h 4737132"/>
              <a:gd name="connsiteX1" fmla="*/ 3492001 w 3493129"/>
              <a:gd name="connsiteY1" fmla="*/ 0 h 4737132"/>
              <a:gd name="connsiteX2" fmla="*/ 3492001 w 3493129"/>
              <a:gd name="connsiteY2" fmla="*/ 3983187 h 4737132"/>
              <a:gd name="connsiteX3" fmla="*/ 2766083 w 3493129"/>
              <a:gd name="connsiteY3" fmla="*/ 4686732 h 4737132"/>
              <a:gd name="connsiteX4" fmla="*/ 0 w 3493129"/>
              <a:gd name="connsiteY4" fmla="*/ 4680000 h 4737132"/>
              <a:gd name="connsiteX5" fmla="*/ 0 w 3493129"/>
              <a:gd name="connsiteY5" fmla="*/ 0 h 4737132"/>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2"/>
              <a:gd name="connsiteX1" fmla="*/ 3492001 w 3493129"/>
              <a:gd name="connsiteY1" fmla="*/ 0 h 4686732"/>
              <a:gd name="connsiteX2" fmla="*/ 3492001 w 3493129"/>
              <a:gd name="connsiteY2" fmla="*/ 39831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40893"/>
              <a:gd name="connsiteX1" fmla="*/ 3492001 w 3493129"/>
              <a:gd name="connsiteY1" fmla="*/ 0 h 4740893"/>
              <a:gd name="connsiteX2" fmla="*/ 3492001 w 3493129"/>
              <a:gd name="connsiteY2" fmla="*/ 3932387 h 4740893"/>
              <a:gd name="connsiteX3" fmla="*/ 2766083 w 3493129"/>
              <a:gd name="connsiteY3" fmla="*/ 4686732 h 4740893"/>
              <a:gd name="connsiteX4" fmla="*/ 0 w 3493129"/>
              <a:gd name="connsiteY4" fmla="*/ 4680000 h 4740893"/>
              <a:gd name="connsiteX5" fmla="*/ 0 w 3493129"/>
              <a:gd name="connsiteY5" fmla="*/ 0 h 4740893"/>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39013"/>
              <a:gd name="connsiteX1" fmla="*/ 3492001 w 3493129"/>
              <a:gd name="connsiteY1" fmla="*/ 0 h 4739013"/>
              <a:gd name="connsiteX2" fmla="*/ 3492001 w 3493129"/>
              <a:gd name="connsiteY2" fmla="*/ 3957787 h 4739013"/>
              <a:gd name="connsiteX3" fmla="*/ 2766083 w 3493129"/>
              <a:gd name="connsiteY3" fmla="*/ 4686732 h 4739013"/>
              <a:gd name="connsiteX4" fmla="*/ 0 w 3493129"/>
              <a:gd name="connsiteY4" fmla="*/ 4680000 h 4739013"/>
              <a:gd name="connsiteX5" fmla="*/ 0 w 3493129"/>
              <a:gd name="connsiteY5" fmla="*/ 0 h 4739013"/>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3129" h="4686732">
                <a:moveTo>
                  <a:pt x="0" y="0"/>
                </a:moveTo>
                <a:lnTo>
                  <a:pt x="3492001" y="0"/>
                </a:lnTo>
                <a:cubicBezTo>
                  <a:pt x="3492001" y="1327729"/>
                  <a:pt x="3494539" y="3546746"/>
                  <a:pt x="3492001" y="3957787"/>
                </a:cubicBezTo>
                <a:cubicBezTo>
                  <a:pt x="3489463" y="4368828"/>
                  <a:pt x="3141708" y="4687013"/>
                  <a:pt x="2766083" y="4686732"/>
                </a:cubicBezTo>
                <a:lnTo>
                  <a:pt x="0" y="4680000"/>
                </a:lnTo>
                <a:lnTo>
                  <a:pt x="0" y="0"/>
                </a:lnTo>
                <a:close/>
              </a:path>
            </a:pathLst>
          </a:custGeom>
          <a:solidFill>
            <a:schemeClr val="tx1">
              <a:alpha val="20000"/>
            </a:schemeClr>
          </a:solidFill>
        </p:spPr>
        <p:txBody>
          <a:bodyPr lIns="360000" tIns="360000" rIns="360000" bIns="360000"/>
          <a:lstStyle>
            <a:lvl1pPr>
              <a:defRPr>
                <a:solidFill>
                  <a:schemeClr val="tx2"/>
                </a:solidFill>
              </a:defRPr>
            </a:lvl1pPr>
            <a:lvl2pPr>
              <a:defRPr>
                <a:solidFill>
                  <a:schemeClr val="tx2"/>
                </a:solidFill>
              </a:defRPr>
            </a:lvl2pPr>
          </a:lstStyle>
          <a:p>
            <a:pPr lvl="0"/>
            <a:r>
              <a:rPr lang="en-GB"/>
              <a:t>Click to edit Master text styles</a:t>
            </a:r>
          </a:p>
          <a:p>
            <a:pPr lvl="1"/>
            <a:r>
              <a:rPr lang="en-GB"/>
              <a:t>Second level</a:t>
            </a:r>
          </a:p>
        </p:txBody>
      </p:sp>
      <p:sp>
        <p:nvSpPr>
          <p:cNvPr id="12" name="Text Placeholder 2">
            <a:extLst>
              <a:ext uri="{FF2B5EF4-FFF2-40B4-BE49-F238E27FC236}">
                <a16:creationId xmlns:a16="http://schemas.microsoft.com/office/drawing/2014/main" id="{7FFB54B2-56A6-9F37-A0F5-BBC23B97704B}"/>
              </a:ext>
            </a:extLst>
          </p:cNvPr>
          <p:cNvSpPr>
            <a:spLocks noGrp="1"/>
          </p:cNvSpPr>
          <p:nvPr>
            <p:ph type="body" sz="quarter" idx="21"/>
          </p:nvPr>
        </p:nvSpPr>
        <p:spPr>
          <a:xfrm>
            <a:off x="478301" y="1700213"/>
            <a:ext cx="3493129" cy="4686732"/>
          </a:xfrm>
          <a:custGeom>
            <a:avLst/>
            <a:gdLst>
              <a:gd name="connsiteX0" fmla="*/ 0 w 3492001"/>
              <a:gd name="connsiteY0" fmla="*/ 0 h 4680000"/>
              <a:gd name="connsiteX1" fmla="*/ 3492001 w 3492001"/>
              <a:gd name="connsiteY1" fmla="*/ 0 h 4680000"/>
              <a:gd name="connsiteX2" fmla="*/ 3492001 w 3492001"/>
              <a:gd name="connsiteY2" fmla="*/ 4680000 h 4680000"/>
              <a:gd name="connsiteX3" fmla="*/ 0 w 3492001"/>
              <a:gd name="connsiteY3" fmla="*/ 4680000 h 4680000"/>
              <a:gd name="connsiteX4" fmla="*/ 0 w 3492001"/>
              <a:gd name="connsiteY4" fmla="*/ 0 h 4680000"/>
              <a:gd name="connsiteX0" fmla="*/ 0 w 3492001"/>
              <a:gd name="connsiteY0" fmla="*/ 0 h 4686732"/>
              <a:gd name="connsiteX1" fmla="*/ 3492001 w 3492001"/>
              <a:gd name="connsiteY1" fmla="*/ 0 h 4686732"/>
              <a:gd name="connsiteX2" fmla="*/ 3492001 w 3492001"/>
              <a:gd name="connsiteY2" fmla="*/ 4680000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4"/>
              <a:gd name="connsiteX1" fmla="*/ 3492001 w 3492001"/>
              <a:gd name="connsiteY1" fmla="*/ 0 h 4686734"/>
              <a:gd name="connsiteX2" fmla="*/ 3492001 w 3492001"/>
              <a:gd name="connsiteY2" fmla="*/ 4049618 h 4686734"/>
              <a:gd name="connsiteX3" fmla="*/ 2766083 w 3492001"/>
              <a:gd name="connsiteY3" fmla="*/ 4686732 h 4686734"/>
              <a:gd name="connsiteX4" fmla="*/ 0 w 3492001"/>
              <a:gd name="connsiteY4" fmla="*/ 4680000 h 4686734"/>
              <a:gd name="connsiteX5" fmla="*/ 0 w 3492001"/>
              <a:gd name="connsiteY5" fmla="*/ 0 h 4686734"/>
              <a:gd name="connsiteX0" fmla="*/ 0 w 3492001"/>
              <a:gd name="connsiteY0" fmla="*/ 0 h 4737132"/>
              <a:gd name="connsiteX1" fmla="*/ 3492001 w 3492001"/>
              <a:gd name="connsiteY1" fmla="*/ 0 h 4737132"/>
              <a:gd name="connsiteX2" fmla="*/ 3492001 w 3492001"/>
              <a:gd name="connsiteY2" fmla="*/ 3983187 h 4737132"/>
              <a:gd name="connsiteX3" fmla="*/ 2766083 w 3492001"/>
              <a:gd name="connsiteY3" fmla="*/ 4686732 h 4737132"/>
              <a:gd name="connsiteX4" fmla="*/ 0 w 3492001"/>
              <a:gd name="connsiteY4" fmla="*/ 4680000 h 4737132"/>
              <a:gd name="connsiteX5" fmla="*/ 0 w 3492001"/>
              <a:gd name="connsiteY5" fmla="*/ 0 h 4737132"/>
              <a:gd name="connsiteX0" fmla="*/ 0 w 3493129"/>
              <a:gd name="connsiteY0" fmla="*/ 0 h 4737132"/>
              <a:gd name="connsiteX1" fmla="*/ 3492001 w 3493129"/>
              <a:gd name="connsiteY1" fmla="*/ 0 h 4737132"/>
              <a:gd name="connsiteX2" fmla="*/ 3492001 w 3493129"/>
              <a:gd name="connsiteY2" fmla="*/ 3983187 h 4737132"/>
              <a:gd name="connsiteX3" fmla="*/ 2766083 w 3493129"/>
              <a:gd name="connsiteY3" fmla="*/ 4686732 h 4737132"/>
              <a:gd name="connsiteX4" fmla="*/ 0 w 3493129"/>
              <a:gd name="connsiteY4" fmla="*/ 4680000 h 4737132"/>
              <a:gd name="connsiteX5" fmla="*/ 0 w 3493129"/>
              <a:gd name="connsiteY5" fmla="*/ 0 h 4737132"/>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2"/>
              <a:gd name="connsiteX1" fmla="*/ 3492001 w 3493129"/>
              <a:gd name="connsiteY1" fmla="*/ 0 h 4686732"/>
              <a:gd name="connsiteX2" fmla="*/ 3492001 w 3493129"/>
              <a:gd name="connsiteY2" fmla="*/ 39831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40893"/>
              <a:gd name="connsiteX1" fmla="*/ 3492001 w 3493129"/>
              <a:gd name="connsiteY1" fmla="*/ 0 h 4740893"/>
              <a:gd name="connsiteX2" fmla="*/ 3492001 w 3493129"/>
              <a:gd name="connsiteY2" fmla="*/ 3932387 h 4740893"/>
              <a:gd name="connsiteX3" fmla="*/ 2766083 w 3493129"/>
              <a:gd name="connsiteY3" fmla="*/ 4686732 h 4740893"/>
              <a:gd name="connsiteX4" fmla="*/ 0 w 3493129"/>
              <a:gd name="connsiteY4" fmla="*/ 4680000 h 4740893"/>
              <a:gd name="connsiteX5" fmla="*/ 0 w 3493129"/>
              <a:gd name="connsiteY5" fmla="*/ 0 h 4740893"/>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39013"/>
              <a:gd name="connsiteX1" fmla="*/ 3492001 w 3493129"/>
              <a:gd name="connsiteY1" fmla="*/ 0 h 4739013"/>
              <a:gd name="connsiteX2" fmla="*/ 3492001 w 3493129"/>
              <a:gd name="connsiteY2" fmla="*/ 3957787 h 4739013"/>
              <a:gd name="connsiteX3" fmla="*/ 2766083 w 3493129"/>
              <a:gd name="connsiteY3" fmla="*/ 4686732 h 4739013"/>
              <a:gd name="connsiteX4" fmla="*/ 0 w 3493129"/>
              <a:gd name="connsiteY4" fmla="*/ 4680000 h 4739013"/>
              <a:gd name="connsiteX5" fmla="*/ 0 w 3493129"/>
              <a:gd name="connsiteY5" fmla="*/ 0 h 4739013"/>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3129" h="4686732">
                <a:moveTo>
                  <a:pt x="0" y="0"/>
                </a:moveTo>
                <a:lnTo>
                  <a:pt x="3492001" y="0"/>
                </a:lnTo>
                <a:cubicBezTo>
                  <a:pt x="3492001" y="1327729"/>
                  <a:pt x="3494539" y="3546746"/>
                  <a:pt x="3492001" y="3957787"/>
                </a:cubicBezTo>
                <a:cubicBezTo>
                  <a:pt x="3489463" y="4368828"/>
                  <a:pt x="3141708" y="4687013"/>
                  <a:pt x="2766083" y="4686732"/>
                </a:cubicBezTo>
                <a:lnTo>
                  <a:pt x="0" y="4680000"/>
                </a:lnTo>
                <a:lnTo>
                  <a:pt x="0" y="0"/>
                </a:lnTo>
                <a:close/>
              </a:path>
            </a:pathLst>
          </a:custGeom>
          <a:solidFill>
            <a:schemeClr val="tx1">
              <a:alpha val="10000"/>
            </a:schemeClr>
          </a:solidFill>
        </p:spPr>
        <p:txBody>
          <a:bodyPr lIns="360000" tIns="360000" rIns="360000" bIns="360000"/>
          <a:lstStyle>
            <a:lvl1pPr>
              <a:defRPr>
                <a:solidFill>
                  <a:schemeClr val="tx2"/>
                </a:solidFill>
              </a:defRPr>
            </a:lvl1pPr>
            <a:lvl2pPr>
              <a:defRPr>
                <a:solidFill>
                  <a:schemeClr val="tx2"/>
                </a:solidFill>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75846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xt - three highlight box">
    <p:spTree>
      <p:nvGrpSpPr>
        <p:cNvPr id="1" name=""/>
        <p:cNvGrpSpPr/>
        <p:nvPr/>
      </p:nvGrpSpPr>
      <p:grpSpPr>
        <a:xfrm>
          <a:off x="0" y="0"/>
          <a:ext cx="0" cy="0"/>
          <a:chOff x="0" y="0"/>
          <a:chExt cx="0" cy="0"/>
        </a:xfrm>
      </p:grpSpPr>
      <p:sp>
        <p:nvSpPr>
          <p:cNvPr id="34" name="Text Placeholder 2">
            <a:extLst>
              <a:ext uri="{FF2B5EF4-FFF2-40B4-BE49-F238E27FC236}">
                <a16:creationId xmlns:a16="http://schemas.microsoft.com/office/drawing/2014/main" id="{04BC311D-5501-767A-553B-53697299C0B5}"/>
              </a:ext>
            </a:extLst>
          </p:cNvPr>
          <p:cNvSpPr>
            <a:spLocks noGrp="1"/>
          </p:cNvSpPr>
          <p:nvPr>
            <p:ph type="body" sz="quarter" idx="26"/>
          </p:nvPr>
        </p:nvSpPr>
        <p:spPr>
          <a:xfrm>
            <a:off x="479428" y="1693480"/>
            <a:ext cx="3493129" cy="4686732"/>
          </a:xfrm>
          <a:custGeom>
            <a:avLst/>
            <a:gdLst>
              <a:gd name="connsiteX0" fmla="*/ 0 w 3492001"/>
              <a:gd name="connsiteY0" fmla="*/ 0 h 4680000"/>
              <a:gd name="connsiteX1" fmla="*/ 3492001 w 3492001"/>
              <a:gd name="connsiteY1" fmla="*/ 0 h 4680000"/>
              <a:gd name="connsiteX2" fmla="*/ 3492001 w 3492001"/>
              <a:gd name="connsiteY2" fmla="*/ 4680000 h 4680000"/>
              <a:gd name="connsiteX3" fmla="*/ 0 w 3492001"/>
              <a:gd name="connsiteY3" fmla="*/ 4680000 h 4680000"/>
              <a:gd name="connsiteX4" fmla="*/ 0 w 3492001"/>
              <a:gd name="connsiteY4" fmla="*/ 0 h 4680000"/>
              <a:gd name="connsiteX0" fmla="*/ 0 w 3492001"/>
              <a:gd name="connsiteY0" fmla="*/ 0 h 4686732"/>
              <a:gd name="connsiteX1" fmla="*/ 3492001 w 3492001"/>
              <a:gd name="connsiteY1" fmla="*/ 0 h 4686732"/>
              <a:gd name="connsiteX2" fmla="*/ 3492001 w 3492001"/>
              <a:gd name="connsiteY2" fmla="*/ 4680000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4"/>
              <a:gd name="connsiteX1" fmla="*/ 3492001 w 3492001"/>
              <a:gd name="connsiteY1" fmla="*/ 0 h 4686734"/>
              <a:gd name="connsiteX2" fmla="*/ 3492001 w 3492001"/>
              <a:gd name="connsiteY2" fmla="*/ 4049618 h 4686734"/>
              <a:gd name="connsiteX3" fmla="*/ 2766083 w 3492001"/>
              <a:gd name="connsiteY3" fmla="*/ 4686732 h 4686734"/>
              <a:gd name="connsiteX4" fmla="*/ 0 w 3492001"/>
              <a:gd name="connsiteY4" fmla="*/ 4680000 h 4686734"/>
              <a:gd name="connsiteX5" fmla="*/ 0 w 3492001"/>
              <a:gd name="connsiteY5" fmla="*/ 0 h 4686734"/>
              <a:gd name="connsiteX0" fmla="*/ 0 w 3492001"/>
              <a:gd name="connsiteY0" fmla="*/ 0 h 4737132"/>
              <a:gd name="connsiteX1" fmla="*/ 3492001 w 3492001"/>
              <a:gd name="connsiteY1" fmla="*/ 0 h 4737132"/>
              <a:gd name="connsiteX2" fmla="*/ 3492001 w 3492001"/>
              <a:gd name="connsiteY2" fmla="*/ 3983187 h 4737132"/>
              <a:gd name="connsiteX3" fmla="*/ 2766083 w 3492001"/>
              <a:gd name="connsiteY3" fmla="*/ 4686732 h 4737132"/>
              <a:gd name="connsiteX4" fmla="*/ 0 w 3492001"/>
              <a:gd name="connsiteY4" fmla="*/ 4680000 h 4737132"/>
              <a:gd name="connsiteX5" fmla="*/ 0 w 3492001"/>
              <a:gd name="connsiteY5" fmla="*/ 0 h 4737132"/>
              <a:gd name="connsiteX0" fmla="*/ 0 w 3493129"/>
              <a:gd name="connsiteY0" fmla="*/ 0 h 4737132"/>
              <a:gd name="connsiteX1" fmla="*/ 3492001 w 3493129"/>
              <a:gd name="connsiteY1" fmla="*/ 0 h 4737132"/>
              <a:gd name="connsiteX2" fmla="*/ 3492001 w 3493129"/>
              <a:gd name="connsiteY2" fmla="*/ 3983187 h 4737132"/>
              <a:gd name="connsiteX3" fmla="*/ 2766083 w 3493129"/>
              <a:gd name="connsiteY3" fmla="*/ 4686732 h 4737132"/>
              <a:gd name="connsiteX4" fmla="*/ 0 w 3493129"/>
              <a:gd name="connsiteY4" fmla="*/ 4680000 h 4737132"/>
              <a:gd name="connsiteX5" fmla="*/ 0 w 3493129"/>
              <a:gd name="connsiteY5" fmla="*/ 0 h 4737132"/>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2"/>
              <a:gd name="connsiteX1" fmla="*/ 3492001 w 3493129"/>
              <a:gd name="connsiteY1" fmla="*/ 0 h 4686732"/>
              <a:gd name="connsiteX2" fmla="*/ 3492001 w 3493129"/>
              <a:gd name="connsiteY2" fmla="*/ 39831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40893"/>
              <a:gd name="connsiteX1" fmla="*/ 3492001 w 3493129"/>
              <a:gd name="connsiteY1" fmla="*/ 0 h 4740893"/>
              <a:gd name="connsiteX2" fmla="*/ 3492001 w 3493129"/>
              <a:gd name="connsiteY2" fmla="*/ 3932387 h 4740893"/>
              <a:gd name="connsiteX3" fmla="*/ 2766083 w 3493129"/>
              <a:gd name="connsiteY3" fmla="*/ 4686732 h 4740893"/>
              <a:gd name="connsiteX4" fmla="*/ 0 w 3493129"/>
              <a:gd name="connsiteY4" fmla="*/ 4680000 h 4740893"/>
              <a:gd name="connsiteX5" fmla="*/ 0 w 3493129"/>
              <a:gd name="connsiteY5" fmla="*/ 0 h 4740893"/>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39013"/>
              <a:gd name="connsiteX1" fmla="*/ 3492001 w 3493129"/>
              <a:gd name="connsiteY1" fmla="*/ 0 h 4739013"/>
              <a:gd name="connsiteX2" fmla="*/ 3492001 w 3493129"/>
              <a:gd name="connsiteY2" fmla="*/ 3957787 h 4739013"/>
              <a:gd name="connsiteX3" fmla="*/ 2766083 w 3493129"/>
              <a:gd name="connsiteY3" fmla="*/ 4686732 h 4739013"/>
              <a:gd name="connsiteX4" fmla="*/ 0 w 3493129"/>
              <a:gd name="connsiteY4" fmla="*/ 4680000 h 4739013"/>
              <a:gd name="connsiteX5" fmla="*/ 0 w 3493129"/>
              <a:gd name="connsiteY5" fmla="*/ 0 h 4739013"/>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3129" h="4686732">
                <a:moveTo>
                  <a:pt x="0" y="0"/>
                </a:moveTo>
                <a:lnTo>
                  <a:pt x="3492001" y="0"/>
                </a:lnTo>
                <a:cubicBezTo>
                  <a:pt x="3492001" y="1327729"/>
                  <a:pt x="3494539" y="3546746"/>
                  <a:pt x="3492001" y="3957787"/>
                </a:cubicBezTo>
                <a:cubicBezTo>
                  <a:pt x="3489463" y="4368828"/>
                  <a:pt x="3141708" y="4687013"/>
                  <a:pt x="2766083" y="4686732"/>
                </a:cubicBezTo>
                <a:lnTo>
                  <a:pt x="0" y="4680000"/>
                </a:lnTo>
                <a:lnTo>
                  <a:pt x="0" y="0"/>
                </a:lnTo>
                <a:close/>
              </a:path>
            </a:pathLst>
          </a:custGeom>
          <a:solidFill>
            <a:schemeClr val="tx1">
              <a:alpha val="10000"/>
            </a:schemeClr>
          </a:solidFill>
        </p:spPr>
        <p:txBody>
          <a:bodyPr lIns="360000" tIns="1296000" rIns="360000" bIns="360000"/>
          <a:lstStyle>
            <a:lvl1pPr>
              <a:defRPr>
                <a:solidFill>
                  <a:schemeClr val="tx2"/>
                </a:solidFill>
              </a:defRPr>
            </a:lvl1pPr>
            <a:lvl2pPr>
              <a:defRPr>
                <a:solidFill>
                  <a:schemeClr val="tx2"/>
                </a:solidFill>
              </a:defRPr>
            </a:lvl2pPr>
          </a:lstStyle>
          <a:p>
            <a:pPr lvl="0"/>
            <a:r>
              <a:rPr lang="en-GB"/>
              <a:t>Click to edit Master text styles</a:t>
            </a:r>
          </a:p>
          <a:p>
            <a:pPr lvl="1"/>
            <a:r>
              <a:rPr lang="en-GB"/>
              <a:t>Second level</a:t>
            </a:r>
          </a:p>
        </p:txBody>
      </p:sp>
      <p:sp>
        <p:nvSpPr>
          <p:cNvPr id="35" name="Text Placeholder 2">
            <a:extLst>
              <a:ext uri="{FF2B5EF4-FFF2-40B4-BE49-F238E27FC236}">
                <a16:creationId xmlns:a16="http://schemas.microsoft.com/office/drawing/2014/main" id="{A182B5AA-DEBA-67F7-E256-AECCBDBBA352}"/>
              </a:ext>
            </a:extLst>
          </p:cNvPr>
          <p:cNvSpPr>
            <a:spLocks noGrp="1"/>
          </p:cNvSpPr>
          <p:nvPr>
            <p:ph type="body" sz="quarter" idx="27"/>
          </p:nvPr>
        </p:nvSpPr>
        <p:spPr>
          <a:xfrm>
            <a:off x="8220576" y="1693480"/>
            <a:ext cx="3493129" cy="4686732"/>
          </a:xfrm>
          <a:custGeom>
            <a:avLst/>
            <a:gdLst>
              <a:gd name="connsiteX0" fmla="*/ 0 w 3492001"/>
              <a:gd name="connsiteY0" fmla="*/ 0 h 4680000"/>
              <a:gd name="connsiteX1" fmla="*/ 3492001 w 3492001"/>
              <a:gd name="connsiteY1" fmla="*/ 0 h 4680000"/>
              <a:gd name="connsiteX2" fmla="*/ 3492001 w 3492001"/>
              <a:gd name="connsiteY2" fmla="*/ 4680000 h 4680000"/>
              <a:gd name="connsiteX3" fmla="*/ 0 w 3492001"/>
              <a:gd name="connsiteY3" fmla="*/ 4680000 h 4680000"/>
              <a:gd name="connsiteX4" fmla="*/ 0 w 3492001"/>
              <a:gd name="connsiteY4" fmla="*/ 0 h 4680000"/>
              <a:gd name="connsiteX0" fmla="*/ 0 w 3492001"/>
              <a:gd name="connsiteY0" fmla="*/ 0 h 4686732"/>
              <a:gd name="connsiteX1" fmla="*/ 3492001 w 3492001"/>
              <a:gd name="connsiteY1" fmla="*/ 0 h 4686732"/>
              <a:gd name="connsiteX2" fmla="*/ 3492001 w 3492001"/>
              <a:gd name="connsiteY2" fmla="*/ 4680000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4"/>
              <a:gd name="connsiteX1" fmla="*/ 3492001 w 3492001"/>
              <a:gd name="connsiteY1" fmla="*/ 0 h 4686734"/>
              <a:gd name="connsiteX2" fmla="*/ 3492001 w 3492001"/>
              <a:gd name="connsiteY2" fmla="*/ 4049618 h 4686734"/>
              <a:gd name="connsiteX3" fmla="*/ 2766083 w 3492001"/>
              <a:gd name="connsiteY3" fmla="*/ 4686732 h 4686734"/>
              <a:gd name="connsiteX4" fmla="*/ 0 w 3492001"/>
              <a:gd name="connsiteY4" fmla="*/ 4680000 h 4686734"/>
              <a:gd name="connsiteX5" fmla="*/ 0 w 3492001"/>
              <a:gd name="connsiteY5" fmla="*/ 0 h 4686734"/>
              <a:gd name="connsiteX0" fmla="*/ 0 w 3492001"/>
              <a:gd name="connsiteY0" fmla="*/ 0 h 4737132"/>
              <a:gd name="connsiteX1" fmla="*/ 3492001 w 3492001"/>
              <a:gd name="connsiteY1" fmla="*/ 0 h 4737132"/>
              <a:gd name="connsiteX2" fmla="*/ 3492001 w 3492001"/>
              <a:gd name="connsiteY2" fmla="*/ 3983187 h 4737132"/>
              <a:gd name="connsiteX3" fmla="*/ 2766083 w 3492001"/>
              <a:gd name="connsiteY3" fmla="*/ 4686732 h 4737132"/>
              <a:gd name="connsiteX4" fmla="*/ 0 w 3492001"/>
              <a:gd name="connsiteY4" fmla="*/ 4680000 h 4737132"/>
              <a:gd name="connsiteX5" fmla="*/ 0 w 3492001"/>
              <a:gd name="connsiteY5" fmla="*/ 0 h 4737132"/>
              <a:gd name="connsiteX0" fmla="*/ 0 w 3493129"/>
              <a:gd name="connsiteY0" fmla="*/ 0 h 4737132"/>
              <a:gd name="connsiteX1" fmla="*/ 3492001 w 3493129"/>
              <a:gd name="connsiteY1" fmla="*/ 0 h 4737132"/>
              <a:gd name="connsiteX2" fmla="*/ 3492001 w 3493129"/>
              <a:gd name="connsiteY2" fmla="*/ 3983187 h 4737132"/>
              <a:gd name="connsiteX3" fmla="*/ 2766083 w 3493129"/>
              <a:gd name="connsiteY3" fmla="*/ 4686732 h 4737132"/>
              <a:gd name="connsiteX4" fmla="*/ 0 w 3493129"/>
              <a:gd name="connsiteY4" fmla="*/ 4680000 h 4737132"/>
              <a:gd name="connsiteX5" fmla="*/ 0 w 3493129"/>
              <a:gd name="connsiteY5" fmla="*/ 0 h 4737132"/>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2"/>
              <a:gd name="connsiteX1" fmla="*/ 3492001 w 3493129"/>
              <a:gd name="connsiteY1" fmla="*/ 0 h 4686732"/>
              <a:gd name="connsiteX2" fmla="*/ 3492001 w 3493129"/>
              <a:gd name="connsiteY2" fmla="*/ 39831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40893"/>
              <a:gd name="connsiteX1" fmla="*/ 3492001 w 3493129"/>
              <a:gd name="connsiteY1" fmla="*/ 0 h 4740893"/>
              <a:gd name="connsiteX2" fmla="*/ 3492001 w 3493129"/>
              <a:gd name="connsiteY2" fmla="*/ 3932387 h 4740893"/>
              <a:gd name="connsiteX3" fmla="*/ 2766083 w 3493129"/>
              <a:gd name="connsiteY3" fmla="*/ 4686732 h 4740893"/>
              <a:gd name="connsiteX4" fmla="*/ 0 w 3493129"/>
              <a:gd name="connsiteY4" fmla="*/ 4680000 h 4740893"/>
              <a:gd name="connsiteX5" fmla="*/ 0 w 3493129"/>
              <a:gd name="connsiteY5" fmla="*/ 0 h 4740893"/>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39013"/>
              <a:gd name="connsiteX1" fmla="*/ 3492001 w 3493129"/>
              <a:gd name="connsiteY1" fmla="*/ 0 h 4739013"/>
              <a:gd name="connsiteX2" fmla="*/ 3492001 w 3493129"/>
              <a:gd name="connsiteY2" fmla="*/ 3957787 h 4739013"/>
              <a:gd name="connsiteX3" fmla="*/ 2766083 w 3493129"/>
              <a:gd name="connsiteY3" fmla="*/ 4686732 h 4739013"/>
              <a:gd name="connsiteX4" fmla="*/ 0 w 3493129"/>
              <a:gd name="connsiteY4" fmla="*/ 4680000 h 4739013"/>
              <a:gd name="connsiteX5" fmla="*/ 0 w 3493129"/>
              <a:gd name="connsiteY5" fmla="*/ 0 h 4739013"/>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3129" h="4686732">
                <a:moveTo>
                  <a:pt x="0" y="0"/>
                </a:moveTo>
                <a:lnTo>
                  <a:pt x="3492001" y="0"/>
                </a:lnTo>
                <a:cubicBezTo>
                  <a:pt x="3492001" y="1327729"/>
                  <a:pt x="3494539" y="3546746"/>
                  <a:pt x="3492001" y="3957787"/>
                </a:cubicBezTo>
                <a:cubicBezTo>
                  <a:pt x="3489463" y="4368828"/>
                  <a:pt x="3141708" y="4687013"/>
                  <a:pt x="2766083" y="4686732"/>
                </a:cubicBezTo>
                <a:lnTo>
                  <a:pt x="0" y="4680000"/>
                </a:lnTo>
                <a:lnTo>
                  <a:pt x="0" y="0"/>
                </a:lnTo>
                <a:close/>
              </a:path>
            </a:pathLst>
          </a:custGeom>
          <a:solidFill>
            <a:schemeClr val="tx1">
              <a:alpha val="10000"/>
            </a:schemeClr>
          </a:solidFill>
        </p:spPr>
        <p:txBody>
          <a:bodyPr lIns="360000" tIns="1296000" rIns="360000" bIns="360000"/>
          <a:lstStyle>
            <a:lvl1pPr>
              <a:defRPr>
                <a:solidFill>
                  <a:schemeClr val="tx2"/>
                </a:solidFill>
              </a:defRPr>
            </a:lvl1pPr>
            <a:lvl2pPr>
              <a:defRPr>
                <a:solidFill>
                  <a:schemeClr val="tx2"/>
                </a:solidFill>
              </a:defRPr>
            </a:lvl2pPr>
          </a:lstStyle>
          <a:p>
            <a:pPr lvl="0"/>
            <a:r>
              <a:rPr lang="en-GB"/>
              <a:t>Click to edit Master text styles</a:t>
            </a:r>
          </a:p>
          <a:p>
            <a:pPr lvl="1"/>
            <a:r>
              <a:rPr lang="en-GB"/>
              <a:t>Second level</a:t>
            </a:r>
          </a:p>
        </p:txBody>
      </p:sp>
      <p:sp>
        <p:nvSpPr>
          <p:cNvPr id="36" name="Text Placeholder 2">
            <a:extLst>
              <a:ext uri="{FF2B5EF4-FFF2-40B4-BE49-F238E27FC236}">
                <a16:creationId xmlns:a16="http://schemas.microsoft.com/office/drawing/2014/main" id="{24886027-0E42-EA51-B180-6982C19AB70E}"/>
              </a:ext>
            </a:extLst>
          </p:cNvPr>
          <p:cNvSpPr>
            <a:spLocks noGrp="1"/>
          </p:cNvSpPr>
          <p:nvPr>
            <p:ph type="body" sz="quarter" idx="28"/>
          </p:nvPr>
        </p:nvSpPr>
        <p:spPr>
          <a:xfrm>
            <a:off x="4350002" y="1693480"/>
            <a:ext cx="3493129" cy="4686732"/>
          </a:xfrm>
          <a:custGeom>
            <a:avLst/>
            <a:gdLst>
              <a:gd name="connsiteX0" fmla="*/ 0 w 3492001"/>
              <a:gd name="connsiteY0" fmla="*/ 0 h 4680000"/>
              <a:gd name="connsiteX1" fmla="*/ 3492001 w 3492001"/>
              <a:gd name="connsiteY1" fmla="*/ 0 h 4680000"/>
              <a:gd name="connsiteX2" fmla="*/ 3492001 w 3492001"/>
              <a:gd name="connsiteY2" fmla="*/ 4680000 h 4680000"/>
              <a:gd name="connsiteX3" fmla="*/ 0 w 3492001"/>
              <a:gd name="connsiteY3" fmla="*/ 4680000 h 4680000"/>
              <a:gd name="connsiteX4" fmla="*/ 0 w 3492001"/>
              <a:gd name="connsiteY4" fmla="*/ 0 h 4680000"/>
              <a:gd name="connsiteX0" fmla="*/ 0 w 3492001"/>
              <a:gd name="connsiteY0" fmla="*/ 0 h 4686732"/>
              <a:gd name="connsiteX1" fmla="*/ 3492001 w 3492001"/>
              <a:gd name="connsiteY1" fmla="*/ 0 h 4686732"/>
              <a:gd name="connsiteX2" fmla="*/ 3492001 w 3492001"/>
              <a:gd name="connsiteY2" fmla="*/ 4680000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4"/>
              <a:gd name="connsiteX1" fmla="*/ 3492001 w 3492001"/>
              <a:gd name="connsiteY1" fmla="*/ 0 h 4686734"/>
              <a:gd name="connsiteX2" fmla="*/ 3492001 w 3492001"/>
              <a:gd name="connsiteY2" fmla="*/ 4049618 h 4686734"/>
              <a:gd name="connsiteX3" fmla="*/ 2766083 w 3492001"/>
              <a:gd name="connsiteY3" fmla="*/ 4686732 h 4686734"/>
              <a:gd name="connsiteX4" fmla="*/ 0 w 3492001"/>
              <a:gd name="connsiteY4" fmla="*/ 4680000 h 4686734"/>
              <a:gd name="connsiteX5" fmla="*/ 0 w 3492001"/>
              <a:gd name="connsiteY5" fmla="*/ 0 h 4686734"/>
              <a:gd name="connsiteX0" fmla="*/ 0 w 3492001"/>
              <a:gd name="connsiteY0" fmla="*/ 0 h 4737132"/>
              <a:gd name="connsiteX1" fmla="*/ 3492001 w 3492001"/>
              <a:gd name="connsiteY1" fmla="*/ 0 h 4737132"/>
              <a:gd name="connsiteX2" fmla="*/ 3492001 w 3492001"/>
              <a:gd name="connsiteY2" fmla="*/ 3983187 h 4737132"/>
              <a:gd name="connsiteX3" fmla="*/ 2766083 w 3492001"/>
              <a:gd name="connsiteY3" fmla="*/ 4686732 h 4737132"/>
              <a:gd name="connsiteX4" fmla="*/ 0 w 3492001"/>
              <a:gd name="connsiteY4" fmla="*/ 4680000 h 4737132"/>
              <a:gd name="connsiteX5" fmla="*/ 0 w 3492001"/>
              <a:gd name="connsiteY5" fmla="*/ 0 h 4737132"/>
              <a:gd name="connsiteX0" fmla="*/ 0 w 3493129"/>
              <a:gd name="connsiteY0" fmla="*/ 0 h 4737132"/>
              <a:gd name="connsiteX1" fmla="*/ 3492001 w 3493129"/>
              <a:gd name="connsiteY1" fmla="*/ 0 h 4737132"/>
              <a:gd name="connsiteX2" fmla="*/ 3492001 w 3493129"/>
              <a:gd name="connsiteY2" fmla="*/ 3983187 h 4737132"/>
              <a:gd name="connsiteX3" fmla="*/ 2766083 w 3493129"/>
              <a:gd name="connsiteY3" fmla="*/ 4686732 h 4737132"/>
              <a:gd name="connsiteX4" fmla="*/ 0 w 3493129"/>
              <a:gd name="connsiteY4" fmla="*/ 4680000 h 4737132"/>
              <a:gd name="connsiteX5" fmla="*/ 0 w 3493129"/>
              <a:gd name="connsiteY5" fmla="*/ 0 h 4737132"/>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2"/>
              <a:gd name="connsiteX1" fmla="*/ 3492001 w 3493129"/>
              <a:gd name="connsiteY1" fmla="*/ 0 h 4686732"/>
              <a:gd name="connsiteX2" fmla="*/ 3492001 w 3493129"/>
              <a:gd name="connsiteY2" fmla="*/ 39831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40893"/>
              <a:gd name="connsiteX1" fmla="*/ 3492001 w 3493129"/>
              <a:gd name="connsiteY1" fmla="*/ 0 h 4740893"/>
              <a:gd name="connsiteX2" fmla="*/ 3492001 w 3493129"/>
              <a:gd name="connsiteY2" fmla="*/ 3932387 h 4740893"/>
              <a:gd name="connsiteX3" fmla="*/ 2766083 w 3493129"/>
              <a:gd name="connsiteY3" fmla="*/ 4686732 h 4740893"/>
              <a:gd name="connsiteX4" fmla="*/ 0 w 3493129"/>
              <a:gd name="connsiteY4" fmla="*/ 4680000 h 4740893"/>
              <a:gd name="connsiteX5" fmla="*/ 0 w 3493129"/>
              <a:gd name="connsiteY5" fmla="*/ 0 h 4740893"/>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39013"/>
              <a:gd name="connsiteX1" fmla="*/ 3492001 w 3493129"/>
              <a:gd name="connsiteY1" fmla="*/ 0 h 4739013"/>
              <a:gd name="connsiteX2" fmla="*/ 3492001 w 3493129"/>
              <a:gd name="connsiteY2" fmla="*/ 3957787 h 4739013"/>
              <a:gd name="connsiteX3" fmla="*/ 2766083 w 3493129"/>
              <a:gd name="connsiteY3" fmla="*/ 4686732 h 4739013"/>
              <a:gd name="connsiteX4" fmla="*/ 0 w 3493129"/>
              <a:gd name="connsiteY4" fmla="*/ 4680000 h 4739013"/>
              <a:gd name="connsiteX5" fmla="*/ 0 w 3493129"/>
              <a:gd name="connsiteY5" fmla="*/ 0 h 4739013"/>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3129" h="4686732">
                <a:moveTo>
                  <a:pt x="0" y="0"/>
                </a:moveTo>
                <a:lnTo>
                  <a:pt x="3492001" y="0"/>
                </a:lnTo>
                <a:cubicBezTo>
                  <a:pt x="3492001" y="1327729"/>
                  <a:pt x="3494539" y="3546746"/>
                  <a:pt x="3492001" y="3957787"/>
                </a:cubicBezTo>
                <a:cubicBezTo>
                  <a:pt x="3489463" y="4368828"/>
                  <a:pt x="3141708" y="4687013"/>
                  <a:pt x="2766083" y="4686732"/>
                </a:cubicBezTo>
                <a:lnTo>
                  <a:pt x="0" y="4680000"/>
                </a:lnTo>
                <a:lnTo>
                  <a:pt x="0" y="0"/>
                </a:lnTo>
                <a:close/>
              </a:path>
            </a:pathLst>
          </a:custGeom>
          <a:solidFill>
            <a:schemeClr val="tx1">
              <a:alpha val="10000"/>
            </a:schemeClr>
          </a:solidFill>
        </p:spPr>
        <p:txBody>
          <a:bodyPr lIns="360000" tIns="1296000" rIns="360000" bIns="360000"/>
          <a:lstStyle>
            <a:lvl1pPr>
              <a:defRPr>
                <a:solidFill>
                  <a:schemeClr val="tx2"/>
                </a:solidFill>
              </a:defRPr>
            </a:lvl1pPr>
            <a:lvl2pPr>
              <a:defRPr>
                <a:solidFill>
                  <a:schemeClr val="tx2"/>
                </a:solidFill>
              </a:defRPr>
            </a:lvl2pPr>
          </a:lstStyle>
          <a:p>
            <a:pPr lvl="0"/>
            <a:r>
              <a:rPr lang="en-GB"/>
              <a:t>Click to edit Master text styles</a:t>
            </a:r>
          </a:p>
          <a:p>
            <a:pPr lvl="1"/>
            <a:r>
              <a:rPr lang="en-GB"/>
              <a:t>Second level</a:t>
            </a:r>
          </a:p>
        </p:txBody>
      </p:sp>
      <p:sp>
        <p:nvSpPr>
          <p:cNvPr id="30" name="Text Placeholder 2">
            <a:extLst>
              <a:ext uri="{FF2B5EF4-FFF2-40B4-BE49-F238E27FC236}">
                <a16:creationId xmlns:a16="http://schemas.microsoft.com/office/drawing/2014/main" id="{50929FE6-6015-F961-8E53-B56F08C91C4E}"/>
              </a:ext>
            </a:extLst>
          </p:cNvPr>
          <p:cNvSpPr>
            <a:spLocks noGrp="1"/>
          </p:cNvSpPr>
          <p:nvPr>
            <p:ph type="body" sz="quarter" idx="22"/>
          </p:nvPr>
        </p:nvSpPr>
        <p:spPr>
          <a:xfrm>
            <a:off x="8220575" y="1700205"/>
            <a:ext cx="3488974" cy="987404"/>
          </a:xfrm>
          <a:solidFill>
            <a:schemeClr val="tx1"/>
          </a:solidFill>
        </p:spPr>
        <p:txBody>
          <a:bodyPr lIns="360000" tIns="360000" rIns="360000" bIns="360000"/>
          <a:lstStyle>
            <a:lvl1pPr marL="0" indent="0">
              <a:buNone/>
              <a:defRPr sz="1801" b="0" i="0">
                <a:solidFill>
                  <a:schemeClr val="bg1"/>
                </a:solidFill>
                <a:latin typeface="Borna" pitchFamily="2" charset="77"/>
              </a:defRPr>
            </a:lvl1pPr>
            <a:lvl2pPr>
              <a:defRPr>
                <a:solidFill>
                  <a:schemeClr val="tx2"/>
                </a:solidFill>
              </a:defRPr>
            </a:lvl2pPr>
          </a:lstStyle>
          <a:p>
            <a:pPr lvl="0"/>
            <a:r>
              <a:rPr lang="en-GB"/>
              <a:t>Click to edit Master text styles</a:t>
            </a:r>
          </a:p>
        </p:txBody>
      </p:sp>
      <p:sp>
        <p:nvSpPr>
          <p:cNvPr id="31" name="Text Placeholder 2">
            <a:extLst>
              <a:ext uri="{FF2B5EF4-FFF2-40B4-BE49-F238E27FC236}">
                <a16:creationId xmlns:a16="http://schemas.microsoft.com/office/drawing/2014/main" id="{DB9F5008-FCB6-CC73-61F8-B569ABCE7906}"/>
              </a:ext>
            </a:extLst>
          </p:cNvPr>
          <p:cNvSpPr>
            <a:spLocks noGrp="1"/>
          </p:cNvSpPr>
          <p:nvPr>
            <p:ph type="body" sz="quarter" idx="23"/>
          </p:nvPr>
        </p:nvSpPr>
        <p:spPr>
          <a:xfrm>
            <a:off x="479428" y="1693480"/>
            <a:ext cx="3488974" cy="987404"/>
          </a:xfrm>
          <a:solidFill>
            <a:schemeClr val="tx1"/>
          </a:solidFill>
        </p:spPr>
        <p:txBody>
          <a:bodyPr lIns="360000" tIns="360000" rIns="360000" bIns="360000"/>
          <a:lstStyle>
            <a:lvl1pPr marL="0" indent="0">
              <a:buNone/>
              <a:defRPr sz="1801" b="0" i="0">
                <a:solidFill>
                  <a:schemeClr val="bg1"/>
                </a:solidFill>
                <a:latin typeface="Borna" pitchFamily="2" charset="77"/>
              </a:defRPr>
            </a:lvl1pPr>
            <a:lvl2pPr>
              <a:defRPr>
                <a:solidFill>
                  <a:schemeClr val="tx2"/>
                </a:solidFill>
              </a:defRPr>
            </a:lvl2pPr>
          </a:lstStyle>
          <a:p>
            <a:pPr lvl="0"/>
            <a:r>
              <a:rPr lang="en-GB"/>
              <a:t>Click to edit Master text styles</a:t>
            </a:r>
          </a:p>
        </p:txBody>
      </p:sp>
      <p:sp>
        <p:nvSpPr>
          <p:cNvPr id="28" name="Text Placeholder 2">
            <a:extLst>
              <a:ext uri="{FF2B5EF4-FFF2-40B4-BE49-F238E27FC236}">
                <a16:creationId xmlns:a16="http://schemas.microsoft.com/office/drawing/2014/main" id="{F91E4EE9-7A93-7F8D-E4E2-E717FBA7A1D3}"/>
              </a:ext>
            </a:extLst>
          </p:cNvPr>
          <p:cNvSpPr>
            <a:spLocks noGrp="1"/>
          </p:cNvSpPr>
          <p:nvPr>
            <p:ph type="body" sz="quarter" idx="20"/>
          </p:nvPr>
        </p:nvSpPr>
        <p:spPr>
          <a:xfrm>
            <a:off x="4350002" y="1700205"/>
            <a:ext cx="3488974" cy="987404"/>
          </a:xfrm>
          <a:solidFill>
            <a:schemeClr val="tx1"/>
          </a:solidFill>
        </p:spPr>
        <p:txBody>
          <a:bodyPr lIns="360000" tIns="360000" rIns="360000" bIns="360000"/>
          <a:lstStyle>
            <a:lvl1pPr marL="0" indent="0">
              <a:buNone/>
              <a:defRPr sz="1801" b="0" i="0">
                <a:solidFill>
                  <a:schemeClr val="bg1"/>
                </a:solidFill>
                <a:latin typeface="Borna" pitchFamily="2" charset="77"/>
              </a:defRPr>
            </a:lvl1pPr>
            <a:lvl2pPr>
              <a:defRPr>
                <a:solidFill>
                  <a:schemeClr val="tx2"/>
                </a:solidFill>
              </a:defRPr>
            </a:lvl2pPr>
          </a:lstStyle>
          <a:p>
            <a:pPr lvl="0"/>
            <a:r>
              <a:rPr lang="en-GB"/>
              <a:t>Click to edit Master text styles</a:t>
            </a:r>
          </a:p>
        </p:txBody>
      </p:sp>
      <p:sp>
        <p:nvSpPr>
          <p:cNvPr id="11" name="Slide Number Placeholder 3">
            <a:extLst>
              <a:ext uri="{FF2B5EF4-FFF2-40B4-BE49-F238E27FC236}">
                <a16:creationId xmlns:a16="http://schemas.microsoft.com/office/drawing/2014/main" id="{17345E67-990F-32E9-CFEB-7292129D7EA0}"/>
              </a:ext>
            </a:extLst>
          </p:cNvPr>
          <p:cNvSpPr>
            <a:spLocks noGrp="1"/>
          </p:cNvSpPr>
          <p:nvPr>
            <p:ph type="sldNum" sz="quarter" idx="4"/>
          </p:nvPr>
        </p:nvSpPr>
        <p:spPr>
          <a:xfrm>
            <a:off x="9840914"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4" name="Title Placeholder 1">
            <a:extLst>
              <a:ext uri="{FF2B5EF4-FFF2-40B4-BE49-F238E27FC236}">
                <a16:creationId xmlns:a16="http://schemas.microsoft.com/office/drawing/2014/main" id="{D535A25F-CD10-177A-15EA-8B641211C921}"/>
              </a:ext>
            </a:extLst>
          </p:cNvPr>
          <p:cNvSpPr>
            <a:spLocks noGrp="1"/>
          </p:cNvSpPr>
          <p:nvPr>
            <p:ph type="title"/>
          </p:nvPr>
        </p:nvSpPr>
        <p:spPr>
          <a:xfrm>
            <a:off x="479426" y="450674"/>
            <a:ext cx="4679950" cy="384454"/>
          </a:xfrm>
          <a:prstGeom prst="rect">
            <a:avLst/>
          </a:prstGeom>
        </p:spPr>
        <p:txBody>
          <a:bodyPr vert="horz" wrap="square" lIns="0" tIns="0" rIns="0" bIns="0" rtlCol="0" anchor="t">
            <a:noAutofit/>
          </a:bodyPr>
          <a:lstStyle/>
          <a:p>
            <a:r>
              <a:rPr lang="en-GB"/>
              <a:t>Click to edit Master title style</a:t>
            </a:r>
            <a:endParaRPr lang="en-US"/>
          </a:p>
        </p:txBody>
      </p:sp>
      <p:grpSp>
        <p:nvGrpSpPr>
          <p:cNvPr id="15" name="Group 14">
            <a:extLst>
              <a:ext uri="{FF2B5EF4-FFF2-40B4-BE49-F238E27FC236}">
                <a16:creationId xmlns:a16="http://schemas.microsoft.com/office/drawing/2014/main" id="{30AB653F-1D66-6E5B-AC82-8DC4135EE1A8}"/>
              </a:ext>
            </a:extLst>
          </p:cNvPr>
          <p:cNvGrpSpPr/>
          <p:nvPr/>
        </p:nvGrpSpPr>
        <p:grpSpPr>
          <a:xfrm rot="16200000">
            <a:off x="2211728" y="927419"/>
            <a:ext cx="987409" cy="2532985"/>
            <a:chOff x="3" y="-2398"/>
            <a:chExt cx="1937415" cy="4970020"/>
          </a:xfrm>
        </p:grpSpPr>
        <p:pic>
          <p:nvPicPr>
            <p:cNvPr id="16" name="Picture 15" descr="A black and purple curved corner&#10;&#10;Description automatically generated">
              <a:extLst>
                <a:ext uri="{FF2B5EF4-FFF2-40B4-BE49-F238E27FC236}">
                  <a16:creationId xmlns:a16="http://schemas.microsoft.com/office/drawing/2014/main" id="{B7C7F779-6226-94C2-422A-A2089467F0ED}"/>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3" y="-2398"/>
              <a:ext cx="1937415" cy="4970019"/>
            </a:xfrm>
            <a:prstGeom prst="rect">
              <a:avLst/>
            </a:prstGeom>
          </p:spPr>
        </p:pic>
        <p:pic>
          <p:nvPicPr>
            <p:cNvPr id="17" name="Picture 16" descr="A black and purple curved corner&#10;&#10;Description automatically generated">
              <a:extLst>
                <a:ext uri="{FF2B5EF4-FFF2-40B4-BE49-F238E27FC236}">
                  <a16:creationId xmlns:a16="http://schemas.microsoft.com/office/drawing/2014/main" id="{A9587BE3-63AD-B76C-62D4-162F5B65CC95}"/>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3" y="-2398"/>
              <a:ext cx="1937409" cy="4970020"/>
            </a:xfrm>
            <a:prstGeom prst="rect">
              <a:avLst/>
            </a:prstGeom>
          </p:spPr>
        </p:pic>
      </p:grpSp>
      <p:grpSp>
        <p:nvGrpSpPr>
          <p:cNvPr id="20" name="Group 19">
            <a:extLst>
              <a:ext uri="{FF2B5EF4-FFF2-40B4-BE49-F238E27FC236}">
                <a16:creationId xmlns:a16="http://schemas.microsoft.com/office/drawing/2014/main" id="{63F23099-34FA-2F88-30F7-12893C279D20}"/>
              </a:ext>
            </a:extLst>
          </p:cNvPr>
          <p:cNvGrpSpPr/>
          <p:nvPr/>
        </p:nvGrpSpPr>
        <p:grpSpPr>
          <a:xfrm rot="16200000">
            <a:off x="6079027" y="927419"/>
            <a:ext cx="987409" cy="2532985"/>
            <a:chOff x="3" y="-2398"/>
            <a:chExt cx="1937415" cy="4970020"/>
          </a:xfrm>
        </p:grpSpPr>
        <p:pic>
          <p:nvPicPr>
            <p:cNvPr id="21" name="Picture 20" descr="A black and purple curved corner&#10;&#10;Description automatically generated">
              <a:extLst>
                <a:ext uri="{FF2B5EF4-FFF2-40B4-BE49-F238E27FC236}">
                  <a16:creationId xmlns:a16="http://schemas.microsoft.com/office/drawing/2014/main" id="{AE84CDFD-1982-08FE-5E2C-3AC31732C505}"/>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3" y="-2398"/>
              <a:ext cx="1937415" cy="4970019"/>
            </a:xfrm>
            <a:prstGeom prst="rect">
              <a:avLst/>
            </a:prstGeom>
          </p:spPr>
        </p:pic>
        <p:pic>
          <p:nvPicPr>
            <p:cNvPr id="22" name="Picture 21" descr="A black and purple curved corner&#10;&#10;Description automatically generated">
              <a:extLst>
                <a:ext uri="{FF2B5EF4-FFF2-40B4-BE49-F238E27FC236}">
                  <a16:creationId xmlns:a16="http://schemas.microsoft.com/office/drawing/2014/main" id="{D2E35E75-F83E-5EE9-7F46-628AF799BA1A}"/>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3" y="-2398"/>
              <a:ext cx="1937409" cy="4970020"/>
            </a:xfrm>
            <a:prstGeom prst="rect">
              <a:avLst/>
            </a:prstGeom>
          </p:spPr>
        </p:pic>
      </p:grpSp>
      <p:grpSp>
        <p:nvGrpSpPr>
          <p:cNvPr id="25" name="Group 24">
            <a:extLst>
              <a:ext uri="{FF2B5EF4-FFF2-40B4-BE49-F238E27FC236}">
                <a16:creationId xmlns:a16="http://schemas.microsoft.com/office/drawing/2014/main" id="{2F48F86A-E08B-D506-4B93-DFC4CEA97A95}"/>
              </a:ext>
            </a:extLst>
          </p:cNvPr>
          <p:cNvGrpSpPr/>
          <p:nvPr/>
        </p:nvGrpSpPr>
        <p:grpSpPr>
          <a:xfrm rot="16200000">
            <a:off x="9946323" y="927418"/>
            <a:ext cx="987409" cy="2532985"/>
            <a:chOff x="3" y="-2398"/>
            <a:chExt cx="1937415" cy="4970020"/>
          </a:xfrm>
        </p:grpSpPr>
        <p:pic>
          <p:nvPicPr>
            <p:cNvPr id="26" name="Picture 25" descr="A black and purple curved corner&#10;&#10;Description automatically generated">
              <a:extLst>
                <a:ext uri="{FF2B5EF4-FFF2-40B4-BE49-F238E27FC236}">
                  <a16:creationId xmlns:a16="http://schemas.microsoft.com/office/drawing/2014/main" id="{17462DAC-25D8-8503-0CB2-A875D2166FED}"/>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3" y="-2398"/>
              <a:ext cx="1937415" cy="4970019"/>
            </a:xfrm>
            <a:prstGeom prst="rect">
              <a:avLst/>
            </a:prstGeom>
          </p:spPr>
        </p:pic>
        <p:pic>
          <p:nvPicPr>
            <p:cNvPr id="27" name="Picture 26" descr="A black and purple curved corner&#10;&#10;Description automatically generated">
              <a:extLst>
                <a:ext uri="{FF2B5EF4-FFF2-40B4-BE49-F238E27FC236}">
                  <a16:creationId xmlns:a16="http://schemas.microsoft.com/office/drawing/2014/main" id="{A7E4520B-59DA-E3CC-1655-A798F80E9F49}"/>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3" y="-2398"/>
              <a:ext cx="1937409" cy="4970020"/>
            </a:xfrm>
            <a:prstGeom prst="rect">
              <a:avLst/>
            </a:prstGeom>
          </p:spPr>
        </p:pic>
      </p:grpSp>
      <p:sp>
        <p:nvSpPr>
          <p:cNvPr id="29" name="Text Placeholder 2">
            <a:extLst>
              <a:ext uri="{FF2B5EF4-FFF2-40B4-BE49-F238E27FC236}">
                <a16:creationId xmlns:a16="http://schemas.microsoft.com/office/drawing/2014/main" id="{2F799F95-AC5F-F7BE-A121-9066598F5468}"/>
              </a:ext>
            </a:extLst>
          </p:cNvPr>
          <p:cNvSpPr>
            <a:spLocks noGrp="1"/>
          </p:cNvSpPr>
          <p:nvPr>
            <p:ph type="body" sz="quarter" idx="21"/>
          </p:nvPr>
        </p:nvSpPr>
        <p:spPr>
          <a:xfrm>
            <a:off x="8583613" y="5637533"/>
            <a:ext cx="2446866" cy="365171"/>
          </a:xfrm>
          <a:prstGeom prst="roundRect">
            <a:avLst>
              <a:gd name="adj" fmla="val 50000"/>
            </a:avLst>
          </a:prstGeom>
          <a:solidFill>
            <a:schemeClr val="accent1"/>
          </a:solidFill>
          <a:effectLst>
            <a:outerShdw blurRad="127000" dist="25400" dir="2700000" algn="tl" rotWithShape="0">
              <a:prstClr val="black">
                <a:alpha val="40000"/>
              </a:prstClr>
            </a:outerShdw>
          </a:effectLst>
        </p:spPr>
        <p:txBody>
          <a:bodyPr lIns="0" tIns="0" rIns="0" bIns="0" anchor="ctr"/>
          <a:lstStyle>
            <a:lvl1pPr marL="0" indent="0" algn="ctr">
              <a:buNone/>
              <a:defRPr sz="1200" b="0" i="0">
                <a:solidFill>
                  <a:schemeClr val="bg1"/>
                </a:solidFill>
                <a:latin typeface="Borna" pitchFamily="2" charset="77"/>
              </a:defRPr>
            </a:lvl1pPr>
            <a:lvl2pPr>
              <a:defRPr>
                <a:solidFill>
                  <a:schemeClr val="tx2"/>
                </a:solidFill>
              </a:defRPr>
            </a:lvl2pPr>
          </a:lstStyle>
          <a:p>
            <a:pPr lvl="0"/>
            <a:r>
              <a:rPr lang="en-GB"/>
              <a:t>Click to edit Master text styles</a:t>
            </a:r>
          </a:p>
        </p:txBody>
      </p:sp>
      <p:sp>
        <p:nvSpPr>
          <p:cNvPr id="32" name="Text Placeholder 2">
            <a:extLst>
              <a:ext uri="{FF2B5EF4-FFF2-40B4-BE49-F238E27FC236}">
                <a16:creationId xmlns:a16="http://schemas.microsoft.com/office/drawing/2014/main" id="{04AA1920-98D8-129D-C092-7BD5EA5D1EDD}"/>
              </a:ext>
            </a:extLst>
          </p:cNvPr>
          <p:cNvSpPr>
            <a:spLocks noGrp="1"/>
          </p:cNvSpPr>
          <p:nvPr>
            <p:ph type="body" sz="quarter" idx="24"/>
          </p:nvPr>
        </p:nvSpPr>
        <p:spPr>
          <a:xfrm>
            <a:off x="846669" y="5637533"/>
            <a:ext cx="2446866" cy="365171"/>
          </a:xfrm>
          <a:prstGeom prst="roundRect">
            <a:avLst>
              <a:gd name="adj" fmla="val 50000"/>
            </a:avLst>
          </a:prstGeom>
          <a:solidFill>
            <a:schemeClr val="accent1"/>
          </a:solidFill>
          <a:effectLst>
            <a:outerShdw blurRad="127000" dist="25400" dir="2700000" algn="tl" rotWithShape="0">
              <a:prstClr val="black">
                <a:alpha val="40000"/>
              </a:prstClr>
            </a:outerShdw>
          </a:effectLst>
        </p:spPr>
        <p:txBody>
          <a:bodyPr lIns="0" tIns="0" rIns="0" bIns="0" anchor="ctr"/>
          <a:lstStyle>
            <a:lvl1pPr marL="0" indent="0" algn="ctr">
              <a:buNone/>
              <a:defRPr sz="1200" b="0" i="0">
                <a:solidFill>
                  <a:schemeClr val="bg1"/>
                </a:solidFill>
                <a:latin typeface="Borna" pitchFamily="2" charset="77"/>
              </a:defRPr>
            </a:lvl1pPr>
            <a:lvl2pPr>
              <a:defRPr>
                <a:solidFill>
                  <a:schemeClr val="tx2"/>
                </a:solidFill>
              </a:defRPr>
            </a:lvl2pPr>
          </a:lstStyle>
          <a:p>
            <a:pPr lvl="0"/>
            <a:r>
              <a:rPr lang="en-GB"/>
              <a:t>Click to edit Master text styles</a:t>
            </a:r>
          </a:p>
        </p:txBody>
      </p:sp>
      <p:sp>
        <p:nvSpPr>
          <p:cNvPr id="33" name="Text Placeholder 2">
            <a:extLst>
              <a:ext uri="{FF2B5EF4-FFF2-40B4-BE49-F238E27FC236}">
                <a16:creationId xmlns:a16="http://schemas.microsoft.com/office/drawing/2014/main" id="{9F1EE0EA-A689-4D4F-7E30-2E01D002C96D}"/>
              </a:ext>
            </a:extLst>
          </p:cNvPr>
          <p:cNvSpPr>
            <a:spLocks noGrp="1"/>
          </p:cNvSpPr>
          <p:nvPr>
            <p:ph type="body" sz="quarter" idx="25"/>
          </p:nvPr>
        </p:nvSpPr>
        <p:spPr>
          <a:xfrm>
            <a:off x="4715141" y="5637533"/>
            <a:ext cx="2446866" cy="365171"/>
          </a:xfrm>
          <a:prstGeom prst="roundRect">
            <a:avLst>
              <a:gd name="adj" fmla="val 50000"/>
            </a:avLst>
          </a:prstGeom>
          <a:solidFill>
            <a:schemeClr val="accent1"/>
          </a:solidFill>
          <a:effectLst>
            <a:outerShdw blurRad="127000" dist="25400" dir="2700000" algn="tl" rotWithShape="0">
              <a:prstClr val="black">
                <a:alpha val="40000"/>
              </a:prstClr>
            </a:outerShdw>
          </a:effectLst>
        </p:spPr>
        <p:txBody>
          <a:bodyPr lIns="0" tIns="0" rIns="0" bIns="0" anchor="ctr"/>
          <a:lstStyle>
            <a:lvl1pPr marL="0" indent="0" algn="ctr">
              <a:buNone/>
              <a:defRPr sz="1200" b="0" i="0">
                <a:solidFill>
                  <a:schemeClr val="bg1"/>
                </a:solidFill>
                <a:latin typeface="Borna" pitchFamily="2" charset="77"/>
              </a:defRPr>
            </a:lvl1pPr>
            <a:lvl2pPr>
              <a:defRPr>
                <a:solidFill>
                  <a:schemeClr val="tx2"/>
                </a:solidFill>
              </a:defRPr>
            </a:lvl2pPr>
          </a:lstStyle>
          <a:p>
            <a:pPr lvl="0"/>
            <a:r>
              <a:rPr lang="en-GB"/>
              <a:t>Click to edit Master text styles</a:t>
            </a:r>
          </a:p>
        </p:txBody>
      </p:sp>
    </p:spTree>
    <p:extLst>
      <p:ext uri="{BB962C8B-B14F-4D97-AF65-F5344CB8AC3E}">
        <p14:creationId xmlns:p14="http://schemas.microsoft.com/office/powerpoint/2010/main" val="417877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7A86EEB-B36E-E788-3AC2-CC77B5DC6A9A}"/>
              </a:ext>
            </a:extLst>
          </p:cNvPr>
          <p:cNvSpPr/>
          <p:nvPr userDrawn="1"/>
        </p:nvSpPr>
        <p:spPr>
          <a:xfrm>
            <a:off x="-1" y="962077"/>
            <a:ext cx="6096000" cy="253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16" name="Picture Placeholder 2">
            <a:extLst>
              <a:ext uri="{FF2B5EF4-FFF2-40B4-BE49-F238E27FC236}">
                <a16:creationId xmlns:a16="http://schemas.microsoft.com/office/drawing/2014/main" id="{525216CE-52D2-8DEB-2904-5A3BA8F04DF0}"/>
              </a:ext>
            </a:extLst>
          </p:cNvPr>
          <p:cNvSpPr>
            <a:spLocks noGrp="1"/>
          </p:cNvSpPr>
          <p:nvPr>
            <p:ph type="pic" sz="quarter" idx="16" hasCustomPrompt="1"/>
          </p:nvPr>
        </p:nvSpPr>
        <p:spPr>
          <a:xfrm>
            <a:off x="-1" y="0"/>
            <a:ext cx="2988000" cy="4428000"/>
          </a:xfrm>
          <a:solidFill>
            <a:schemeClr val="bg1">
              <a:lumMod val="75000"/>
            </a:schemeClr>
          </a:solidFill>
        </p:spPr>
        <p:txBody>
          <a:bodyPr lIns="180000" tIns="180000" rIns="180000" bIns="180000" anchor="ctr"/>
          <a:lstStyle>
            <a:lvl1pPr marL="0" indent="0">
              <a:buNone/>
              <a:defRPr/>
            </a:lvl1pPr>
          </a:lstStyle>
          <a:p>
            <a:r>
              <a:rPr lang="en-GB"/>
              <a:t> </a:t>
            </a:r>
          </a:p>
        </p:txBody>
      </p:sp>
      <p:sp>
        <p:nvSpPr>
          <p:cNvPr id="6" name="Picture Placeholder 2">
            <a:extLst>
              <a:ext uri="{FF2B5EF4-FFF2-40B4-BE49-F238E27FC236}">
                <a16:creationId xmlns:a16="http://schemas.microsoft.com/office/drawing/2014/main" id="{A85BBB3F-23E0-1684-9152-2B07D8D1304D}"/>
              </a:ext>
            </a:extLst>
          </p:cNvPr>
          <p:cNvSpPr>
            <a:spLocks noGrp="1"/>
          </p:cNvSpPr>
          <p:nvPr>
            <p:ph type="pic" sz="quarter" idx="17" hasCustomPrompt="1"/>
          </p:nvPr>
        </p:nvSpPr>
        <p:spPr>
          <a:xfrm>
            <a:off x="-1" y="4543418"/>
            <a:ext cx="2988000" cy="2304000"/>
          </a:xfrm>
          <a:solidFill>
            <a:schemeClr val="bg1">
              <a:lumMod val="75000"/>
            </a:schemeClr>
          </a:solidFill>
        </p:spPr>
        <p:txBody>
          <a:bodyPr lIns="180000" tIns="180000" rIns="180000" bIns="180000" anchor="ctr"/>
          <a:lstStyle>
            <a:lvl1pPr marL="0" indent="0">
              <a:buNone/>
              <a:defRPr/>
            </a:lvl1pPr>
          </a:lstStyle>
          <a:p>
            <a:r>
              <a:rPr lang="en-GB"/>
              <a:t> </a:t>
            </a:r>
          </a:p>
        </p:txBody>
      </p:sp>
      <p:sp>
        <p:nvSpPr>
          <p:cNvPr id="4" name="Picture Placeholder 2">
            <a:extLst>
              <a:ext uri="{FF2B5EF4-FFF2-40B4-BE49-F238E27FC236}">
                <a16:creationId xmlns:a16="http://schemas.microsoft.com/office/drawing/2014/main" id="{8615B269-CE73-5E80-F08D-24572070C6D5}"/>
              </a:ext>
            </a:extLst>
          </p:cNvPr>
          <p:cNvSpPr>
            <a:spLocks noGrp="1"/>
          </p:cNvSpPr>
          <p:nvPr>
            <p:ph type="pic" sz="quarter" idx="18" hasCustomPrompt="1"/>
          </p:nvPr>
        </p:nvSpPr>
        <p:spPr>
          <a:xfrm>
            <a:off x="3107999" y="2419418"/>
            <a:ext cx="2988000" cy="4428000"/>
          </a:xfrm>
          <a:solidFill>
            <a:schemeClr val="bg1">
              <a:lumMod val="75000"/>
            </a:schemeClr>
          </a:solidFill>
        </p:spPr>
        <p:txBody>
          <a:bodyPr lIns="180000" tIns="180000" rIns="180000" bIns="180000" anchor="ctr"/>
          <a:lstStyle>
            <a:lvl1pPr marL="0" indent="0">
              <a:buNone/>
              <a:defRPr/>
            </a:lvl1pPr>
          </a:lstStyle>
          <a:p>
            <a:r>
              <a:rPr lang="en-GB"/>
              <a:t> </a:t>
            </a:r>
          </a:p>
        </p:txBody>
      </p:sp>
      <p:sp>
        <p:nvSpPr>
          <p:cNvPr id="5" name="Picture Placeholder 2">
            <a:extLst>
              <a:ext uri="{FF2B5EF4-FFF2-40B4-BE49-F238E27FC236}">
                <a16:creationId xmlns:a16="http://schemas.microsoft.com/office/drawing/2014/main" id="{39D6CC88-68FE-3934-C02B-1D4069B5A8F5}"/>
              </a:ext>
            </a:extLst>
          </p:cNvPr>
          <p:cNvSpPr>
            <a:spLocks noGrp="1"/>
          </p:cNvSpPr>
          <p:nvPr>
            <p:ph type="pic" sz="quarter" idx="19" hasCustomPrompt="1"/>
          </p:nvPr>
        </p:nvSpPr>
        <p:spPr>
          <a:xfrm>
            <a:off x="3107999" y="0"/>
            <a:ext cx="2988000" cy="2304000"/>
          </a:xfrm>
          <a:solidFill>
            <a:schemeClr val="bg1">
              <a:lumMod val="75000"/>
            </a:schemeClr>
          </a:solidFill>
        </p:spPr>
        <p:txBody>
          <a:bodyPr lIns="180000" tIns="180000" rIns="180000" bIns="180000" anchor="ctr"/>
          <a:lstStyle>
            <a:lvl1pPr marL="0" indent="0">
              <a:buNone/>
              <a:defRPr/>
            </a:lvl1pPr>
          </a:lstStyle>
          <a:p>
            <a:r>
              <a:rPr lang="en-GB"/>
              <a:t> </a:t>
            </a:r>
          </a:p>
        </p:txBody>
      </p:sp>
      <p:sp>
        <p:nvSpPr>
          <p:cNvPr id="7" name="Text Placeholder 2">
            <a:extLst>
              <a:ext uri="{FF2B5EF4-FFF2-40B4-BE49-F238E27FC236}">
                <a16:creationId xmlns:a16="http://schemas.microsoft.com/office/drawing/2014/main" id="{9E2F3936-8A2D-CE75-53A0-5D7640554E94}"/>
              </a:ext>
            </a:extLst>
          </p:cNvPr>
          <p:cNvSpPr>
            <a:spLocks noGrp="1"/>
          </p:cNvSpPr>
          <p:nvPr>
            <p:ph type="body" sz="quarter" idx="15"/>
          </p:nvPr>
        </p:nvSpPr>
        <p:spPr>
          <a:xfrm>
            <a:off x="6575426" y="1703278"/>
            <a:ext cx="5137150" cy="4678473"/>
          </a:xfrm>
        </p:spPr>
        <p:txBody>
          <a:bodyPr/>
          <a:lstStyle/>
          <a:p>
            <a:pPr lvl="0"/>
            <a:r>
              <a:rPr lang="en-GB"/>
              <a:t>Click to edit Master text styles</a:t>
            </a:r>
          </a:p>
          <a:p>
            <a:pPr lvl="1"/>
            <a:r>
              <a:rPr lang="en-GB"/>
              <a:t>Second level</a:t>
            </a:r>
          </a:p>
        </p:txBody>
      </p:sp>
      <p:sp>
        <p:nvSpPr>
          <p:cNvPr id="9" name="Slide Number Placeholder 3">
            <a:extLst>
              <a:ext uri="{FF2B5EF4-FFF2-40B4-BE49-F238E27FC236}">
                <a16:creationId xmlns:a16="http://schemas.microsoft.com/office/drawing/2014/main" id="{0119E79F-17ED-D077-DF00-E59712974041}"/>
              </a:ext>
            </a:extLst>
          </p:cNvPr>
          <p:cNvSpPr>
            <a:spLocks noGrp="1"/>
          </p:cNvSpPr>
          <p:nvPr>
            <p:ph type="sldNum" sz="quarter" idx="4"/>
          </p:nvPr>
        </p:nvSpPr>
        <p:spPr>
          <a:xfrm>
            <a:off x="9840914"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12" name="Graphic 6">
            <a:extLst>
              <a:ext uri="{FF2B5EF4-FFF2-40B4-BE49-F238E27FC236}">
                <a16:creationId xmlns:a16="http://schemas.microsoft.com/office/drawing/2014/main" id="{243EFB7A-E4D3-92E4-469A-CAF20FBA6C2B}"/>
              </a:ext>
            </a:extLst>
          </p:cNvPr>
          <p:cNvSpPr/>
          <p:nvPr userDrawn="1"/>
        </p:nvSpPr>
        <p:spPr>
          <a:xfrm>
            <a:off x="5353324" y="6097654"/>
            <a:ext cx="749764" cy="749764"/>
          </a:xfrm>
          <a:custGeom>
            <a:avLst/>
            <a:gdLst>
              <a:gd name="connsiteX0" fmla="*/ 1150672 w 1150672"/>
              <a:gd name="connsiteY0" fmla="*/ 0 h 1150672"/>
              <a:gd name="connsiteX1" fmla="*/ 0 w 1150672"/>
              <a:gd name="connsiteY1" fmla="*/ 1150672 h 1150672"/>
              <a:gd name="connsiteX2" fmla="*/ 1150672 w 1150672"/>
              <a:gd name="connsiteY2" fmla="*/ 1150672 h 1150672"/>
              <a:gd name="connsiteX3" fmla="*/ 1150672 w 1150672"/>
              <a:gd name="connsiteY3" fmla="*/ 0 h 1150672"/>
            </a:gdLst>
            <a:ahLst/>
            <a:cxnLst>
              <a:cxn ang="0">
                <a:pos x="connsiteX0" y="connsiteY0"/>
              </a:cxn>
              <a:cxn ang="0">
                <a:pos x="connsiteX1" y="connsiteY1"/>
              </a:cxn>
              <a:cxn ang="0">
                <a:pos x="connsiteX2" y="connsiteY2"/>
              </a:cxn>
              <a:cxn ang="0">
                <a:pos x="connsiteX3" y="connsiteY3"/>
              </a:cxn>
            </a:cxnLst>
            <a:rect l="l" t="t" r="r" b="b"/>
            <a:pathLst>
              <a:path w="1150672" h="1150672">
                <a:moveTo>
                  <a:pt x="1150672" y="0"/>
                </a:moveTo>
                <a:cubicBezTo>
                  <a:pt x="1150672" y="635487"/>
                  <a:pt x="635519" y="1150672"/>
                  <a:pt x="0" y="1150672"/>
                </a:cubicBezTo>
                <a:lnTo>
                  <a:pt x="1150672" y="1150672"/>
                </a:lnTo>
                <a:lnTo>
                  <a:pt x="1150672" y="0"/>
                </a:lnTo>
                <a:close/>
              </a:path>
            </a:pathLst>
          </a:custGeom>
          <a:solidFill>
            <a:srgbClr val="EBEBEF"/>
          </a:solidFill>
          <a:ln w="3166" cap="flat">
            <a:noFill/>
            <a:prstDash val="solid"/>
            <a:miter/>
          </a:ln>
        </p:spPr>
        <p:txBody>
          <a:bodyPr rtlCol="0" anchor="ctr"/>
          <a:lstStyle/>
          <a:p>
            <a:endParaRPr lang="en-GB" sz="1801"/>
          </a:p>
        </p:txBody>
      </p:sp>
      <p:cxnSp>
        <p:nvCxnSpPr>
          <p:cNvPr id="17" name="Straight Connector 16">
            <a:extLst>
              <a:ext uri="{FF2B5EF4-FFF2-40B4-BE49-F238E27FC236}">
                <a16:creationId xmlns:a16="http://schemas.microsoft.com/office/drawing/2014/main" id="{3F9B9722-440B-18C0-AD8F-BE0A7479B8CC}"/>
              </a:ext>
            </a:extLst>
          </p:cNvPr>
          <p:cNvCxnSpPr>
            <a:cxnSpLocks/>
          </p:cNvCxnSpPr>
          <p:nvPr userDrawn="1"/>
        </p:nvCxnSpPr>
        <p:spPr>
          <a:xfrm>
            <a:off x="6096001" y="1089025"/>
            <a:ext cx="6096001" cy="0"/>
          </a:xfrm>
          <a:prstGeom prst="line">
            <a:avLst/>
          </a:prstGeom>
          <a:ln w="44450">
            <a:gradFill flip="none" rotWithShape="1">
              <a:gsLst>
                <a:gs pos="0">
                  <a:schemeClr val="tx1"/>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FB221E06-BEE5-C162-9E80-B4ADAA5648BF}"/>
              </a:ext>
            </a:extLst>
          </p:cNvPr>
          <p:cNvSpPr>
            <a:spLocks noGrp="1"/>
          </p:cNvSpPr>
          <p:nvPr>
            <p:ph type="title"/>
          </p:nvPr>
        </p:nvSpPr>
        <p:spPr>
          <a:xfrm>
            <a:off x="6575427" y="450674"/>
            <a:ext cx="4205350" cy="384454"/>
          </a:xfrm>
          <a:prstGeom prst="rect">
            <a:avLst/>
          </a:prstGeom>
        </p:spPr>
        <p:txBody>
          <a:bodyPr vert="horz" wrap="square" lIns="0" tIns="0" rIns="0" bIns="0" rtlCol="0" anchor="t">
            <a:noAutofit/>
          </a:bodyPr>
          <a:lstStyle/>
          <a:p>
            <a:r>
              <a:rPr lang="en-GB"/>
              <a:t>Click to edit Master title style</a:t>
            </a:r>
            <a:endParaRPr lang="en-US"/>
          </a:p>
        </p:txBody>
      </p:sp>
    </p:spTree>
    <p:extLst>
      <p:ext uri="{BB962C8B-B14F-4D97-AF65-F5344CB8AC3E}">
        <p14:creationId xmlns:p14="http://schemas.microsoft.com/office/powerpoint/2010/main" val="369359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0%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937EC1D-C3F1-A562-E7A7-7709F60A7EAF}"/>
              </a:ext>
            </a:extLst>
          </p:cNvPr>
          <p:cNvSpPr>
            <a:spLocks noGrp="1"/>
          </p:cNvSpPr>
          <p:nvPr>
            <p:ph type="pic" sz="quarter" idx="21" hasCustomPrompt="1"/>
          </p:nvPr>
        </p:nvSpPr>
        <p:spPr>
          <a:xfrm>
            <a:off x="1" y="0"/>
            <a:ext cx="7967664" cy="6858001"/>
          </a:xfrm>
          <a:custGeom>
            <a:avLst/>
            <a:gdLst>
              <a:gd name="connsiteX0" fmla="*/ 0 w 3493017"/>
              <a:gd name="connsiteY0" fmla="*/ 0 h 3744000"/>
              <a:gd name="connsiteX1" fmla="*/ 2910836 w 3493017"/>
              <a:gd name="connsiteY1" fmla="*/ 0 h 3744000"/>
              <a:gd name="connsiteX2" fmla="*/ 3493017 w 3493017"/>
              <a:gd name="connsiteY2" fmla="*/ 582181 h 3744000"/>
              <a:gd name="connsiteX3" fmla="*/ 3493017 w 3493017"/>
              <a:gd name="connsiteY3" fmla="*/ 3744000 h 3744000"/>
              <a:gd name="connsiteX4" fmla="*/ 0 w 3493017"/>
              <a:gd name="connsiteY4" fmla="*/ 3744000 h 3744000"/>
              <a:gd name="connsiteX5" fmla="*/ 0 w 3493017"/>
              <a:gd name="connsiteY5" fmla="*/ 0 h 3744000"/>
              <a:gd name="connsiteX0" fmla="*/ 0 w 3626918"/>
              <a:gd name="connsiteY0" fmla="*/ 0 h 3744000"/>
              <a:gd name="connsiteX1" fmla="*/ 3480771 w 3626918"/>
              <a:gd name="connsiteY1" fmla="*/ 6263 h 3744000"/>
              <a:gd name="connsiteX2" fmla="*/ 3493017 w 3626918"/>
              <a:gd name="connsiteY2" fmla="*/ 582181 h 3744000"/>
              <a:gd name="connsiteX3" fmla="*/ 3493017 w 3626918"/>
              <a:gd name="connsiteY3" fmla="*/ 3744000 h 3744000"/>
              <a:gd name="connsiteX4" fmla="*/ 0 w 3626918"/>
              <a:gd name="connsiteY4" fmla="*/ 3744000 h 3744000"/>
              <a:gd name="connsiteX5" fmla="*/ 0 w 3626918"/>
              <a:gd name="connsiteY5" fmla="*/ 0 h 3744000"/>
              <a:gd name="connsiteX0" fmla="*/ 0 w 3640785"/>
              <a:gd name="connsiteY0" fmla="*/ 0 h 3744000"/>
              <a:gd name="connsiteX1" fmla="*/ 3499560 w 3640785"/>
              <a:gd name="connsiteY1" fmla="*/ 0 h 3744000"/>
              <a:gd name="connsiteX2" fmla="*/ 3493017 w 3640785"/>
              <a:gd name="connsiteY2" fmla="*/ 582181 h 3744000"/>
              <a:gd name="connsiteX3" fmla="*/ 3493017 w 3640785"/>
              <a:gd name="connsiteY3" fmla="*/ 3744000 h 3744000"/>
              <a:gd name="connsiteX4" fmla="*/ 0 w 3640785"/>
              <a:gd name="connsiteY4" fmla="*/ 3744000 h 3744000"/>
              <a:gd name="connsiteX5" fmla="*/ 0 w 3640785"/>
              <a:gd name="connsiteY5" fmla="*/ 0 h 3744000"/>
              <a:gd name="connsiteX0" fmla="*/ 0 w 3640785"/>
              <a:gd name="connsiteY0" fmla="*/ 0 h 3744000"/>
              <a:gd name="connsiteX1" fmla="*/ 3499560 w 3640785"/>
              <a:gd name="connsiteY1" fmla="*/ 0 h 3744000"/>
              <a:gd name="connsiteX2" fmla="*/ 3493017 w 3640785"/>
              <a:gd name="connsiteY2" fmla="*/ 3049808 h 3744000"/>
              <a:gd name="connsiteX3" fmla="*/ 3493017 w 3640785"/>
              <a:gd name="connsiteY3" fmla="*/ 3744000 h 3744000"/>
              <a:gd name="connsiteX4" fmla="*/ 0 w 3640785"/>
              <a:gd name="connsiteY4" fmla="*/ 3744000 h 3744000"/>
              <a:gd name="connsiteX5" fmla="*/ 0 w 3640785"/>
              <a:gd name="connsiteY5" fmla="*/ 0 h 3744000"/>
              <a:gd name="connsiteX0" fmla="*/ 0 w 3499560"/>
              <a:gd name="connsiteY0" fmla="*/ 0 h 3744000"/>
              <a:gd name="connsiteX1" fmla="*/ 3499560 w 3499560"/>
              <a:gd name="connsiteY1" fmla="*/ 0 h 3744000"/>
              <a:gd name="connsiteX2" fmla="*/ 3493017 w 3499560"/>
              <a:gd name="connsiteY2" fmla="*/ 3049808 h 3744000"/>
              <a:gd name="connsiteX3" fmla="*/ 3493017 w 3499560"/>
              <a:gd name="connsiteY3" fmla="*/ 3744000 h 3744000"/>
              <a:gd name="connsiteX4" fmla="*/ 0 w 3499560"/>
              <a:gd name="connsiteY4" fmla="*/ 3744000 h 3744000"/>
              <a:gd name="connsiteX5" fmla="*/ 0 w 3499560"/>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3493017 w 3499893"/>
              <a:gd name="connsiteY3" fmla="*/ 3744000 h 3744000"/>
              <a:gd name="connsiteX4" fmla="*/ 0 w 3499893"/>
              <a:gd name="connsiteY4" fmla="*/ 3744000 h 3744000"/>
              <a:gd name="connsiteX5" fmla="*/ 0 w 3499893"/>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3493017 w 3499893"/>
              <a:gd name="connsiteY3" fmla="*/ 3744000 h 3744000"/>
              <a:gd name="connsiteX4" fmla="*/ 0 w 3499893"/>
              <a:gd name="connsiteY4" fmla="*/ 3744000 h 3744000"/>
              <a:gd name="connsiteX5" fmla="*/ 0 w 3499893"/>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2837197 w 3499893"/>
              <a:gd name="connsiteY3" fmla="*/ 3744000 h 3744000"/>
              <a:gd name="connsiteX4" fmla="*/ 0 w 3499893"/>
              <a:gd name="connsiteY4" fmla="*/ 3744000 h 3744000"/>
              <a:gd name="connsiteX5" fmla="*/ 0 w 3499893"/>
              <a:gd name="connsiteY5" fmla="*/ 0 h 3744000"/>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500831"/>
              <a:gd name="connsiteY0" fmla="*/ 0 h 3744001"/>
              <a:gd name="connsiteX1" fmla="*/ 3499560 w 3500831"/>
              <a:gd name="connsiteY1" fmla="*/ 0 h 3744001"/>
              <a:gd name="connsiteX2" fmla="*/ 3500512 w 3500831"/>
              <a:gd name="connsiteY2" fmla="*/ 3053555 h 3744001"/>
              <a:gd name="connsiteX3" fmla="*/ 2837197 w 3500831"/>
              <a:gd name="connsiteY3" fmla="*/ 3744000 h 3744001"/>
              <a:gd name="connsiteX4" fmla="*/ 0 w 3500831"/>
              <a:gd name="connsiteY4" fmla="*/ 3744000 h 3744001"/>
              <a:gd name="connsiteX5" fmla="*/ 0 w 3500831"/>
              <a:gd name="connsiteY5" fmla="*/ 0 h 3744001"/>
              <a:gd name="connsiteX0" fmla="*/ 0 w 3500831"/>
              <a:gd name="connsiteY0" fmla="*/ 0 h 3744001"/>
              <a:gd name="connsiteX1" fmla="*/ 3499560 w 3500831"/>
              <a:gd name="connsiteY1" fmla="*/ 0 h 3744001"/>
              <a:gd name="connsiteX2" fmla="*/ 3500512 w 3500831"/>
              <a:gd name="connsiteY2" fmla="*/ 3053555 h 3744001"/>
              <a:gd name="connsiteX3" fmla="*/ 2837197 w 3500831"/>
              <a:gd name="connsiteY3" fmla="*/ 3744000 h 3744001"/>
              <a:gd name="connsiteX4" fmla="*/ 0 w 3500831"/>
              <a:gd name="connsiteY4" fmla="*/ 3744000 h 3744001"/>
              <a:gd name="connsiteX5" fmla="*/ 0 w 3500831"/>
              <a:gd name="connsiteY5" fmla="*/ 0 h 3744001"/>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47054 w 3500831"/>
              <a:gd name="connsiteY0" fmla="*/ 860736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47054 w 3500831"/>
              <a:gd name="connsiteY5" fmla="*/ 860736 h 3744000"/>
              <a:gd name="connsiteX0" fmla="*/ 47054 w 3500831"/>
              <a:gd name="connsiteY0" fmla="*/ 122962 h 3006226"/>
              <a:gd name="connsiteX1" fmla="*/ 3499560 w 3500831"/>
              <a:gd name="connsiteY1" fmla="*/ 0 h 3006226"/>
              <a:gd name="connsiteX2" fmla="*/ 3500512 w 3500831"/>
              <a:gd name="connsiteY2" fmla="*/ 2315781 h 3006226"/>
              <a:gd name="connsiteX3" fmla="*/ 2837197 w 3500831"/>
              <a:gd name="connsiteY3" fmla="*/ 3006226 h 3006226"/>
              <a:gd name="connsiteX4" fmla="*/ 0 w 3500831"/>
              <a:gd name="connsiteY4" fmla="*/ 3006226 h 3006226"/>
              <a:gd name="connsiteX5" fmla="*/ 47054 w 3500831"/>
              <a:gd name="connsiteY5" fmla="*/ 122962 h 3006226"/>
              <a:gd name="connsiteX0" fmla="*/ 0 w 3500831"/>
              <a:gd name="connsiteY0" fmla="*/ 54248 h 3006226"/>
              <a:gd name="connsiteX1" fmla="*/ 3499560 w 3500831"/>
              <a:gd name="connsiteY1" fmla="*/ 0 h 3006226"/>
              <a:gd name="connsiteX2" fmla="*/ 3500512 w 3500831"/>
              <a:gd name="connsiteY2" fmla="*/ 2315781 h 3006226"/>
              <a:gd name="connsiteX3" fmla="*/ 2837197 w 3500831"/>
              <a:gd name="connsiteY3" fmla="*/ 3006226 h 3006226"/>
              <a:gd name="connsiteX4" fmla="*/ 0 w 3500831"/>
              <a:gd name="connsiteY4" fmla="*/ 3006226 h 3006226"/>
              <a:gd name="connsiteX5" fmla="*/ 0 w 3500831"/>
              <a:gd name="connsiteY5" fmla="*/ 54248 h 3006226"/>
              <a:gd name="connsiteX0" fmla="*/ 0 w 3500831"/>
              <a:gd name="connsiteY0" fmla="*/ 0 h 3013460"/>
              <a:gd name="connsiteX1" fmla="*/ 3499560 w 3500831"/>
              <a:gd name="connsiteY1" fmla="*/ 7234 h 3013460"/>
              <a:gd name="connsiteX2" fmla="*/ 3500512 w 3500831"/>
              <a:gd name="connsiteY2" fmla="*/ 2323015 h 3013460"/>
              <a:gd name="connsiteX3" fmla="*/ 2837197 w 3500831"/>
              <a:gd name="connsiteY3" fmla="*/ 3013460 h 3013460"/>
              <a:gd name="connsiteX4" fmla="*/ 0 w 3500831"/>
              <a:gd name="connsiteY4" fmla="*/ 3013460 h 3013460"/>
              <a:gd name="connsiteX5" fmla="*/ 0 w 3500831"/>
              <a:gd name="connsiteY5" fmla="*/ 0 h 3013460"/>
              <a:gd name="connsiteX0" fmla="*/ 0 w 3500831"/>
              <a:gd name="connsiteY0" fmla="*/ 0 h 3006227"/>
              <a:gd name="connsiteX1" fmla="*/ 3499560 w 3500831"/>
              <a:gd name="connsiteY1" fmla="*/ 1 h 3006227"/>
              <a:gd name="connsiteX2" fmla="*/ 3500512 w 3500831"/>
              <a:gd name="connsiteY2" fmla="*/ 2315782 h 3006227"/>
              <a:gd name="connsiteX3" fmla="*/ 2837197 w 3500831"/>
              <a:gd name="connsiteY3" fmla="*/ 3006227 h 3006227"/>
              <a:gd name="connsiteX4" fmla="*/ 0 w 3500831"/>
              <a:gd name="connsiteY4" fmla="*/ 3006227 h 3006227"/>
              <a:gd name="connsiteX5" fmla="*/ 0 w 3500831"/>
              <a:gd name="connsiteY5" fmla="*/ 0 h 300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0831" h="3006227">
                <a:moveTo>
                  <a:pt x="0" y="0"/>
                </a:moveTo>
                <a:lnTo>
                  <a:pt x="3499560" y="1"/>
                </a:lnTo>
                <a:cubicBezTo>
                  <a:pt x="3501677" y="400834"/>
                  <a:pt x="3500512" y="1994252"/>
                  <a:pt x="3500512" y="2315782"/>
                </a:cubicBezTo>
                <a:cubicBezTo>
                  <a:pt x="3499263" y="2678344"/>
                  <a:pt x="3156987" y="3003430"/>
                  <a:pt x="2837197" y="3006227"/>
                </a:cubicBezTo>
                <a:lnTo>
                  <a:pt x="0" y="3006227"/>
                </a:lnTo>
                <a:lnTo>
                  <a:pt x="0" y="0"/>
                </a:lnTo>
                <a:close/>
              </a:path>
            </a:pathLst>
          </a:custGeom>
          <a:solidFill>
            <a:schemeClr val="bg1">
              <a:lumMod val="75000"/>
            </a:schemeClr>
          </a:solidFill>
        </p:spPr>
        <p:txBody>
          <a:bodyPr lIns="180000" tIns="180000" rIns="180000" bIns="180000" anchor="ctr"/>
          <a:lstStyle>
            <a:lvl1pPr marL="0" indent="0">
              <a:buNone/>
              <a:defRPr/>
            </a:lvl1pPr>
          </a:lstStyle>
          <a:p>
            <a:r>
              <a:rPr lang="en-GB" dirty="0"/>
              <a:t> </a:t>
            </a:r>
          </a:p>
        </p:txBody>
      </p:sp>
      <p:sp>
        <p:nvSpPr>
          <p:cNvPr id="4" name="Text Placeholder 2">
            <a:extLst>
              <a:ext uri="{FF2B5EF4-FFF2-40B4-BE49-F238E27FC236}">
                <a16:creationId xmlns:a16="http://schemas.microsoft.com/office/drawing/2014/main" id="{2471DADB-42F3-417C-0D0E-C0C6ABCBB088}"/>
              </a:ext>
            </a:extLst>
          </p:cNvPr>
          <p:cNvSpPr>
            <a:spLocks noGrp="1"/>
          </p:cNvSpPr>
          <p:nvPr>
            <p:ph type="body" sz="quarter" idx="15"/>
          </p:nvPr>
        </p:nvSpPr>
        <p:spPr>
          <a:xfrm>
            <a:off x="8424585" y="1703278"/>
            <a:ext cx="3287712" cy="4678473"/>
          </a:xfrm>
        </p:spPr>
        <p:txBody>
          <a:bodyPr/>
          <a:lstStyle/>
          <a:p>
            <a:pPr lvl="0"/>
            <a:r>
              <a:rPr lang="en-GB"/>
              <a:t>Click to edit Master text styles</a:t>
            </a:r>
          </a:p>
          <a:p>
            <a:pPr lvl="1"/>
            <a:r>
              <a:rPr lang="en-GB"/>
              <a:t>Second level</a:t>
            </a:r>
          </a:p>
        </p:txBody>
      </p:sp>
      <p:sp>
        <p:nvSpPr>
          <p:cNvPr id="6" name="Slide Number Placeholder 3">
            <a:extLst>
              <a:ext uri="{FF2B5EF4-FFF2-40B4-BE49-F238E27FC236}">
                <a16:creationId xmlns:a16="http://schemas.microsoft.com/office/drawing/2014/main" id="{8E19BD13-095F-57BC-8E36-940958C00967}"/>
              </a:ext>
            </a:extLst>
          </p:cNvPr>
          <p:cNvSpPr>
            <a:spLocks noGrp="1"/>
          </p:cNvSpPr>
          <p:nvPr>
            <p:ph type="sldNum" sz="quarter" idx="4"/>
          </p:nvPr>
        </p:nvSpPr>
        <p:spPr>
          <a:xfrm>
            <a:off x="9840914"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cxnSp>
        <p:nvCxnSpPr>
          <p:cNvPr id="11" name="Straight Connector 10">
            <a:extLst>
              <a:ext uri="{FF2B5EF4-FFF2-40B4-BE49-F238E27FC236}">
                <a16:creationId xmlns:a16="http://schemas.microsoft.com/office/drawing/2014/main" id="{3FF76560-31AB-1FC3-889C-420287BF642A}"/>
              </a:ext>
            </a:extLst>
          </p:cNvPr>
          <p:cNvCxnSpPr>
            <a:cxnSpLocks/>
          </p:cNvCxnSpPr>
          <p:nvPr userDrawn="1"/>
        </p:nvCxnSpPr>
        <p:spPr>
          <a:xfrm>
            <a:off x="7967664" y="1089025"/>
            <a:ext cx="4224337" cy="0"/>
          </a:xfrm>
          <a:prstGeom prst="line">
            <a:avLst/>
          </a:prstGeom>
          <a:ln w="44450">
            <a:gradFill flip="none" rotWithShape="1">
              <a:gsLst>
                <a:gs pos="0">
                  <a:schemeClr val="tx1"/>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EE5AC43D-10C7-C4B4-9206-BAE84C756BB4}"/>
              </a:ext>
            </a:extLst>
          </p:cNvPr>
          <p:cNvSpPr>
            <a:spLocks noGrp="1"/>
          </p:cNvSpPr>
          <p:nvPr>
            <p:ph type="title"/>
          </p:nvPr>
        </p:nvSpPr>
        <p:spPr>
          <a:xfrm>
            <a:off x="8424584" y="450674"/>
            <a:ext cx="2347049" cy="384454"/>
          </a:xfrm>
          <a:prstGeom prst="rect">
            <a:avLst/>
          </a:prstGeom>
        </p:spPr>
        <p:txBody>
          <a:bodyPr vert="horz" wrap="square" lIns="0" tIns="0" rIns="0" bIns="0" rtlCol="0" anchor="t">
            <a:noAutofit/>
          </a:bodyPr>
          <a:lstStyle/>
          <a:p>
            <a:r>
              <a:rPr lang="en-GB"/>
              <a:t>Click to edit Master title style</a:t>
            </a:r>
            <a:endParaRPr lang="en-US"/>
          </a:p>
        </p:txBody>
      </p:sp>
    </p:spTree>
    <p:extLst>
      <p:ext uri="{BB962C8B-B14F-4D97-AF65-F5344CB8AC3E}">
        <p14:creationId xmlns:p14="http://schemas.microsoft.com/office/powerpoint/2010/main" val="276859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0% imag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EBF060C6-F8B4-B69B-7317-8E921C553ECD}"/>
              </a:ext>
            </a:extLst>
          </p:cNvPr>
          <p:cNvSpPr>
            <a:spLocks noGrp="1"/>
          </p:cNvSpPr>
          <p:nvPr>
            <p:ph type="body" sz="quarter" idx="15"/>
          </p:nvPr>
        </p:nvSpPr>
        <p:spPr>
          <a:xfrm>
            <a:off x="6564314" y="1703275"/>
            <a:ext cx="5148263" cy="4678473"/>
          </a:xfrm>
        </p:spPr>
        <p:txBody>
          <a:bodyPr/>
          <a:lstStyle>
            <a:lvl1pPr>
              <a:defRPr>
                <a:solidFill>
                  <a:schemeClr val="tx1"/>
                </a:solidFill>
              </a:defRPr>
            </a:lvl1pPr>
            <a:lvl2pPr>
              <a:defRPr>
                <a:solidFill>
                  <a:schemeClr val="tx1"/>
                </a:solidFill>
              </a:defRPr>
            </a:lvl2pPr>
          </a:lstStyle>
          <a:p>
            <a:pPr lvl="0"/>
            <a:r>
              <a:rPr lang="en-GB"/>
              <a:t>Click to edit Master text styles</a:t>
            </a:r>
          </a:p>
          <a:p>
            <a:pPr lvl="1"/>
            <a:r>
              <a:rPr lang="en-GB"/>
              <a:t>Second level</a:t>
            </a:r>
          </a:p>
        </p:txBody>
      </p:sp>
      <p:sp>
        <p:nvSpPr>
          <p:cNvPr id="3" name="Slide Number Placeholder 3">
            <a:extLst>
              <a:ext uri="{FF2B5EF4-FFF2-40B4-BE49-F238E27FC236}">
                <a16:creationId xmlns:a16="http://schemas.microsoft.com/office/drawing/2014/main" id="{2FA39F7C-1CE9-1E2C-8871-31710661BCB0}"/>
              </a:ext>
            </a:extLst>
          </p:cNvPr>
          <p:cNvSpPr>
            <a:spLocks noGrp="1"/>
          </p:cNvSpPr>
          <p:nvPr>
            <p:ph type="sldNum" sz="quarter" idx="4"/>
          </p:nvPr>
        </p:nvSpPr>
        <p:spPr>
          <a:xfrm>
            <a:off x="9840914"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cxnSp>
        <p:nvCxnSpPr>
          <p:cNvPr id="11" name="Straight Connector 10">
            <a:extLst>
              <a:ext uri="{FF2B5EF4-FFF2-40B4-BE49-F238E27FC236}">
                <a16:creationId xmlns:a16="http://schemas.microsoft.com/office/drawing/2014/main" id="{5AE129FA-0525-5054-014F-66E8D165C863}"/>
              </a:ext>
            </a:extLst>
          </p:cNvPr>
          <p:cNvCxnSpPr>
            <a:cxnSpLocks/>
          </p:cNvCxnSpPr>
          <p:nvPr userDrawn="1"/>
        </p:nvCxnSpPr>
        <p:spPr>
          <a:xfrm>
            <a:off x="6102387" y="1089025"/>
            <a:ext cx="6089614" cy="0"/>
          </a:xfrm>
          <a:prstGeom prst="line">
            <a:avLst/>
          </a:prstGeom>
          <a:ln w="44450">
            <a:gradFill flip="none" rotWithShape="1">
              <a:gsLst>
                <a:gs pos="0">
                  <a:schemeClr val="tx1"/>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Title Placeholder 1">
            <a:extLst>
              <a:ext uri="{FF2B5EF4-FFF2-40B4-BE49-F238E27FC236}">
                <a16:creationId xmlns:a16="http://schemas.microsoft.com/office/drawing/2014/main" id="{1509FBF5-886E-A29A-732B-846B4EBAC956}"/>
              </a:ext>
            </a:extLst>
          </p:cNvPr>
          <p:cNvSpPr>
            <a:spLocks noGrp="1"/>
          </p:cNvSpPr>
          <p:nvPr>
            <p:ph type="title"/>
          </p:nvPr>
        </p:nvSpPr>
        <p:spPr>
          <a:xfrm>
            <a:off x="6564314" y="450674"/>
            <a:ext cx="4216463" cy="384454"/>
          </a:xfrm>
          <a:prstGeom prst="rect">
            <a:avLst/>
          </a:prstGeom>
        </p:spPr>
        <p:txBody>
          <a:bodyPr vert="horz" wrap="square" lIns="0" tIns="0" rIns="0" bIns="0" rtlCol="0" anchor="t">
            <a:noAutofit/>
          </a:bodyPr>
          <a:lstStyle/>
          <a:p>
            <a:r>
              <a:rPr lang="en-GB"/>
              <a:t>Click to edit Master title style</a:t>
            </a:r>
            <a:endParaRPr lang="en-US" dirty="0"/>
          </a:p>
        </p:txBody>
      </p:sp>
      <p:sp>
        <p:nvSpPr>
          <p:cNvPr id="5" name="Picture Placeholder 2">
            <a:extLst>
              <a:ext uri="{FF2B5EF4-FFF2-40B4-BE49-F238E27FC236}">
                <a16:creationId xmlns:a16="http://schemas.microsoft.com/office/drawing/2014/main" id="{E641E01B-A169-8BF8-C7DF-FB7C5FA16D7B}"/>
              </a:ext>
            </a:extLst>
          </p:cNvPr>
          <p:cNvSpPr>
            <a:spLocks noGrp="1"/>
          </p:cNvSpPr>
          <p:nvPr>
            <p:ph type="pic" sz="quarter" idx="21" hasCustomPrompt="1"/>
          </p:nvPr>
        </p:nvSpPr>
        <p:spPr>
          <a:xfrm>
            <a:off x="0" y="0"/>
            <a:ext cx="6089615" cy="6858001"/>
          </a:xfrm>
          <a:custGeom>
            <a:avLst/>
            <a:gdLst>
              <a:gd name="connsiteX0" fmla="*/ 0 w 3493017"/>
              <a:gd name="connsiteY0" fmla="*/ 0 h 3744000"/>
              <a:gd name="connsiteX1" fmla="*/ 2910836 w 3493017"/>
              <a:gd name="connsiteY1" fmla="*/ 0 h 3744000"/>
              <a:gd name="connsiteX2" fmla="*/ 3493017 w 3493017"/>
              <a:gd name="connsiteY2" fmla="*/ 582181 h 3744000"/>
              <a:gd name="connsiteX3" fmla="*/ 3493017 w 3493017"/>
              <a:gd name="connsiteY3" fmla="*/ 3744000 h 3744000"/>
              <a:gd name="connsiteX4" fmla="*/ 0 w 3493017"/>
              <a:gd name="connsiteY4" fmla="*/ 3744000 h 3744000"/>
              <a:gd name="connsiteX5" fmla="*/ 0 w 3493017"/>
              <a:gd name="connsiteY5" fmla="*/ 0 h 3744000"/>
              <a:gd name="connsiteX0" fmla="*/ 0 w 3626918"/>
              <a:gd name="connsiteY0" fmla="*/ 0 h 3744000"/>
              <a:gd name="connsiteX1" fmla="*/ 3480771 w 3626918"/>
              <a:gd name="connsiteY1" fmla="*/ 6263 h 3744000"/>
              <a:gd name="connsiteX2" fmla="*/ 3493017 w 3626918"/>
              <a:gd name="connsiteY2" fmla="*/ 582181 h 3744000"/>
              <a:gd name="connsiteX3" fmla="*/ 3493017 w 3626918"/>
              <a:gd name="connsiteY3" fmla="*/ 3744000 h 3744000"/>
              <a:gd name="connsiteX4" fmla="*/ 0 w 3626918"/>
              <a:gd name="connsiteY4" fmla="*/ 3744000 h 3744000"/>
              <a:gd name="connsiteX5" fmla="*/ 0 w 3626918"/>
              <a:gd name="connsiteY5" fmla="*/ 0 h 3744000"/>
              <a:gd name="connsiteX0" fmla="*/ 0 w 3640785"/>
              <a:gd name="connsiteY0" fmla="*/ 0 h 3744000"/>
              <a:gd name="connsiteX1" fmla="*/ 3499560 w 3640785"/>
              <a:gd name="connsiteY1" fmla="*/ 0 h 3744000"/>
              <a:gd name="connsiteX2" fmla="*/ 3493017 w 3640785"/>
              <a:gd name="connsiteY2" fmla="*/ 582181 h 3744000"/>
              <a:gd name="connsiteX3" fmla="*/ 3493017 w 3640785"/>
              <a:gd name="connsiteY3" fmla="*/ 3744000 h 3744000"/>
              <a:gd name="connsiteX4" fmla="*/ 0 w 3640785"/>
              <a:gd name="connsiteY4" fmla="*/ 3744000 h 3744000"/>
              <a:gd name="connsiteX5" fmla="*/ 0 w 3640785"/>
              <a:gd name="connsiteY5" fmla="*/ 0 h 3744000"/>
              <a:gd name="connsiteX0" fmla="*/ 0 w 3640785"/>
              <a:gd name="connsiteY0" fmla="*/ 0 h 3744000"/>
              <a:gd name="connsiteX1" fmla="*/ 3499560 w 3640785"/>
              <a:gd name="connsiteY1" fmla="*/ 0 h 3744000"/>
              <a:gd name="connsiteX2" fmla="*/ 3493017 w 3640785"/>
              <a:gd name="connsiteY2" fmla="*/ 3049808 h 3744000"/>
              <a:gd name="connsiteX3" fmla="*/ 3493017 w 3640785"/>
              <a:gd name="connsiteY3" fmla="*/ 3744000 h 3744000"/>
              <a:gd name="connsiteX4" fmla="*/ 0 w 3640785"/>
              <a:gd name="connsiteY4" fmla="*/ 3744000 h 3744000"/>
              <a:gd name="connsiteX5" fmla="*/ 0 w 3640785"/>
              <a:gd name="connsiteY5" fmla="*/ 0 h 3744000"/>
              <a:gd name="connsiteX0" fmla="*/ 0 w 3499560"/>
              <a:gd name="connsiteY0" fmla="*/ 0 h 3744000"/>
              <a:gd name="connsiteX1" fmla="*/ 3499560 w 3499560"/>
              <a:gd name="connsiteY1" fmla="*/ 0 h 3744000"/>
              <a:gd name="connsiteX2" fmla="*/ 3493017 w 3499560"/>
              <a:gd name="connsiteY2" fmla="*/ 3049808 h 3744000"/>
              <a:gd name="connsiteX3" fmla="*/ 3493017 w 3499560"/>
              <a:gd name="connsiteY3" fmla="*/ 3744000 h 3744000"/>
              <a:gd name="connsiteX4" fmla="*/ 0 w 3499560"/>
              <a:gd name="connsiteY4" fmla="*/ 3744000 h 3744000"/>
              <a:gd name="connsiteX5" fmla="*/ 0 w 3499560"/>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3493017 w 3499893"/>
              <a:gd name="connsiteY3" fmla="*/ 3744000 h 3744000"/>
              <a:gd name="connsiteX4" fmla="*/ 0 w 3499893"/>
              <a:gd name="connsiteY4" fmla="*/ 3744000 h 3744000"/>
              <a:gd name="connsiteX5" fmla="*/ 0 w 3499893"/>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3493017 w 3499893"/>
              <a:gd name="connsiteY3" fmla="*/ 3744000 h 3744000"/>
              <a:gd name="connsiteX4" fmla="*/ 0 w 3499893"/>
              <a:gd name="connsiteY4" fmla="*/ 3744000 h 3744000"/>
              <a:gd name="connsiteX5" fmla="*/ 0 w 3499893"/>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2837197 w 3499893"/>
              <a:gd name="connsiteY3" fmla="*/ 3744000 h 3744000"/>
              <a:gd name="connsiteX4" fmla="*/ 0 w 3499893"/>
              <a:gd name="connsiteY4" fmla="*/ 3744000 h 3744000"/>
              <a:gd name="connsiteX5" fmla="*/ 0 w 3499893"/>
              <a:gd name="connsiteY5" fmla="*/ 0 h 3744000"/>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500831"/>
              <a:gd name="connsiteY0" fmla="*/ 0 h 3744001"/>
              <a:gd name="connsiteX1" fmla="*/ 3499560 w 3500831"/>
              <a:gd name="connsiteY1" fmla="*/ 0 h 3744001"/>
              <a:gd name="connsiteX2" fmla="*/ 3500512 w 3500831"/>
              <a:gd name="connsiteY2" fmla="*/ 3053555 h 3744001"/>
              <a:gd name="connsiteX3" fmla="*/ 2837197 w 3500831"/>
              <a:gd name="connsiteY3" fmla="*/ 3744000 h 3744001"/>
              <a:gd name="connsiteX4" fmla="*/ 0 w 3500831"/>
              <a:gd name="connsiteY4" fmla="*/ 3744000 h 3744001"/>
              <a:gd name="connsiteX5" fmla="*/ 0 w 3500831"/>
              <a:gd name="connsiteY5" fmla="*/ 0 h 3744001"/>
              <a:gd name="connsiteX0" fmla="*/ 0 w 3500831"/>
              <a:gd name="connsiteY0" fmla="*/ 0 h 3744001"/>
              <a:gd name="connsiteX1" fmla="*/ 3499560 w 3500831"/>
              <a:gd name="connsiteY1" fmla="*/ 0 h 3744001"/>
              <a:gd name="connsiteX2" fmla="*/ 3500512 w 3500831"/>
              <a:gd name="connsiteY2" fmla="*/ 3053555 h 3744001"/>
              <a:gd name="connsiteX3" fmla="*/ 2837197 w 3500831"/>
              <a:gd name="connsiteY3" fmla="*/ 3744000 h 3744001"/>
              <a:gd name="connsiteX4" fmla="*/ 0 w 3500831"/>
              <a:gd name="connsiteY4" fmla="*/ 3744000 h 3744001"/>
              <a:gd name="connsiteX5" fmla="*/ 0 w 3500831"/>
              <a:gd name="connsiteY5" fmla="*/ 0 h 3744001"/>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47054 w 3500831"/>
              <a:gd name="connsiteY0" fmla="*/ 860736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47054 w 3500831"/>
              <a:gd name="connsiteY5" fmla="*/ 860736 h 3744000"/>
              <a:gd name="connsiteX0" fmla="*/ 47054 w 3500831"/>
              <a:gd name="connsiteY0" fmla="*/ 122962 h 3006226"/>
              <a:gd name="connsiteX1" fmla="*/ 3499560 w 3500831"/>
              <a:gd name="connsiteY1" fmla="*/ 0 h 3006226"/>
              <a:gd name="connsiteX2" fmla="*/ 3500512 w 3500831"/>
              <a:gd name="connsiteY2" fmla="*/ 2315781 h 3006226"/>
              <a:gd name="connsiteX3" fmla="*/ 2837197 w 3500831"/>
              <a:gd name="connsiteY3" fmla="*/ 3006226 h 3006226"/>
              <a:gd name="connsiteX4" fmla="*/ 0 w 3500831"/>
              <a:gd name="connsiteY4" fmla="*/ 3006226 h 3006226"/>
              <a:gd name="connsiteX5" fmla="*/ 47054 w 3500831"/>
              <a:gd name="connsiteY5" fmla="*/ 122962 h 3006226"/>
              <a:gd name="connsiteX0" fmla="*/ 0 w 3500831"/>
              <a:gd name="connsiteY0" fmla="*/ 54248 h 3006226"/>
              <a:gd name="connsiteX1" fmla="*/ 3499560 w 3500831"/>
              <a:gd name="connsiteY1" fmla="*/ 0 h 3006226"/>
              <a:gd name="connsiteX2" fmla="*/ 3500512 w 3500831"/>
              <a:gd name="connsiteY2" fmla="*/ 2315781 h 3006226"/>
              <a:gd name="connsiteX3" fmla="*/ 2837197 w 3500831"/>
              <a:gd name="connsiteY3" fmla="*/ 3006226 h 3006226"/>
              <a:gd name="connsiteX4" fmla="*/ 0 w 3500831"/>
              <a:gd name="connsiteY4" fmla="*/ 3006226 h 3006226"/>
              <a:gd name="connsiteX5" fmla="*/ 0 w 3500831"/>
              <a:gd name="connsiteY5" fmla="*/ 54248 h 3006226"/>
              <a:gd name="connsiteX0" fmla="*/ 0 w 3500831"/>
              <a:gd name="connsiteY0" fmla="*/ 0 h 3013460"/>
              <a:gd name="connsiteX1" fmla="*/ 3499560 w 3500831"/>
              <a:gd name="connsiteY1" fmla="*/ 7234 h 3013460"/>
              <a:gd name="connsiteX2" fmla="*/ 3500512 w 3500831"/>
              <a:gd name="connsiteY2" fmla="*/ 2323015 h 3013460"/>
              <a:gd name="connsiteX3" fmla="*/ 2837197 w 3500831"/>
              <a:gd name="connsiteY3" fmla="*/ 3013460 h 3013460"/>
              <a:gd name="connsiteX4" fmla="*/ 0 w 3500831"/>
              <a:gd name="connsiteY4" fmla="*/ 3013460 h 3013460"/>
              <a:gd name="connsiteX5" fmla="*/ 0 w 3500831"/>
              <a:gd name="connsiteY5" fmla="*/ 0 h 3013460"/>
              <a:gd name="connsiteX0" fmla="*/ 0 w 3500831"/>
              <a:gd name="connsiteY0" fmla="*/ 0 h 3006227"/>
              <a:gd name="connsiteX1" fmla="*/ 3499560 w 3500831"/>
              <a:gd name="connsiteY1" fmla="*/ 1 h 3006227"/>
              <a:gd name="connsiteX2" fmla="*/ 3500512 w 3500831"/>
              <a:gd name="connsiteY2" fmla="*/ 2315782 h 3006227"/>
              <a:gd name="connsiteX3" fmla="*/ 2837197 w 3500831"/>
              <a:gd name="connsiteY3" fmla="*/ 3006227 h 3006227"/>
              <a:gd name="connsiteX4" fmla="*/ 0 w 3500831"/>
              <a:gd name="connsiteY4" fmla="*/ 3006227 h 3006227"/>
              <a:gd name="connsiteX5" fmla="*/ 0 w 3500831"/>
              <a:gd name="connsiteY5" fmla="*/ 0 h 3006227"/>
              <a:gd name="connsiteX0" fmla="*/ 904885 w 3500831"/>
              <a:gd name="connsiteY0" fmla="*/ 256386 h 3006226"/>
              <a:gd name="connsiteX1" fmla="*/ 3499560 w 3500831"/>
              <a:gd name="connsiteY1" fmla="*/ 0 h 3006226"/>
              <a:gd name="connsiteX2" fmla="*/ 3500512 w 3500831"/>
              <a:gd name="connsiteY2" fmla="*/ 2315781 h 3006226"/>
              <a:gd name="connsiteX3" fmla="*/ 2837197 w 3500831"/>
              <a:gd name="connsiteY3" fmla="*/ 3006226 h 3006226"/>
              <a:gd name="connsiteX4" fmla="*/ 0 w 3500831"/>
              <a:gd name="connsiteY4" fmla="*/ 3006226 h 3006226"/>
              <a:gd name="connsiteX5" fmla="*/ 904885 w 3500831"/>
              <a:gd name="connsiteY5" fmla="*/ 256386 h 3006226"/>
              <a:gd name="connsiteX0" fmla="*/ 828875 w 3500831"/>
              <a:gd name="connsiteY0" fmla="*/ 0 h 3006227"/>
              <a:gd name="connsiteX1" fmla="*/ 3499560 w 3500831"/>
              <a:gd name="connsiteY1" fmla="*/ 1 h 3006227"/>
              <a:gd name="connsiteX2" fmla="*/ 3500512 w 3500831"/>
              <a:gd name="connsiteY2" fmla="*/ 2315782 h 3006227"/>
              <a:gd name="connsiteX3" fmla="*/ 2837197 w 3500831"/>
              <a:gd name="connsiteY3" fmla="*/ 3006227 h 3006227"/>
              <a:gd name="connsiteX4" fmla="*/ 0 w 3500831"/>
              <a:gd name="connsiteY4" fmla="*/ 3006227 h 3006227"/>
              <a:gd name="connsiteX5" fmla="*/ 828875 w 3500831"/>
              <a:gd name="connsiteY5" fmla="*/ 0 h 3006227"/>
              <a:gd name="connsiteX0" fmla="*/ 3620 w 2675576"/>
              <a:gd name="connsiteY0" fmla="*/ 0 h 3006227"/>
              <a:gd name="connsiteX1" fmla="*/ 2674305 w 2675576"/>
              <a:gd name="connsiteY1" fmla="*/ 1 h 3006227"/>
              <a:gd name="connsiteX2" fmla="*/ 2675257 w 2675576"/>
              <a:gd name="connsiteY2" fmla="*/ 2315782 h 3006227"/>
              <a:gd name="connsiteX3" fmla="*/ 2011942 w 2675576"/>
              <a:gd name="connsiteY3" fmla="*/ 3006227 h 3006227"/>
              <a:gd name="connsiteX4" fmla="*/ 0 w 2675576"/>
              <a:gd name="connsiteY4" fmla="*/ 3006227 h 3006227"/>
              <a:gd name="connsiteX5" fmla="*/ 3620 w 2675576"/>
              <a:gd name="connsiteY5" fmla="*/ 0 h 300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5576" h="3006227">
                <a:moveTo>
                  <a:pt x="3620" y="0"/>
                </a:moveTo>
                <a:lnTo>
                  <a:pt x="2674305" y="1"/>
                </a:lnTo>
                <a:cubicBezTo>
                  <a:pt x="2676422" y="400834"/>
                  <a:pt x="2675257" y="1994252"/>
                  <a:pt x="2675257" y="2315782"/>
                </a:cubicBezTo>
                <a:cubicBezTo>
                  <a:pt x="2674008" y="2678344"/>
                  <a:pt x="2331732" y="3003430"/>
                  <a:pt x="2011942" y="3006227"/>
                </a:cubicBezTo>
                <a:lnTo>
                  <a:pt x="0" y="3006227"/>
                </a:lnTo>
                <a:cubicBezTo>
                  <a:pt x="1207" y="2004151"/>
                  <a:pt x="2413" y="1002076"/>
                  <a:pt x="3620" y="0"/>
                </a:cubicBezTo>
                <a:close/>
              </a:path>
            </a:pathLst>
          </a:custGeom>
          <a:solidFill>
            <a:schemeClr val="bg1">
              <a:lumMod val="75000"/>
            </a:schemeClr>
          </a:solidFill>
        </p:spPr>
        <p:txBody>
          <a:bodyPr lIns="180000" tIns="180000" rIns="180000" bIns="180000" anchor="ctr"/>
          <a:lstStyle>
            <a:lvl1pPr marL="0" indent="0">
              <a:buNone/>
              <a:defRPr/>
            </a:lvl1pPr>
          </a:lstStyle>
          <a:p>
            <a:r>
              <a:rPr lang="en-GB"/>
              <a:t> </a:t>
            </a:r>
          </a:p>
        </p:txBody>
      </p:sp>
    </p:spTree>
    <p:extLst>
      <p:ext uri="{BB962C8B-B14F-4D97-AF65-F5344CB8AC3E}">
        <p14:creationId xmlns:p14="http://schemas.microsoft.com/office/powerpoint/2010/main" val="246120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0% imag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EBF060C6-F8B4-B69B-7317-8E921C553ECD}"/>
              </a:ext>
            </a:extLst>
          </p:cNvPr>
          <p:cNvSpPr>
            <a:spLocks noGrp="1"/>
          </p:cNvSpPr>
          <p:nvPr>
            <p:ph type="body" sz="quarter" idx="15"/>
          </p:nvPr>
        </p:nvSpPr>
        <p:spPr>
          <a:xfrm>
            <a:off x="4706156" y="1703278"/>
            <a:ext cx="7005630" cy="4678473"/>
          </a:xfrm>
        </p:spPr>
        <p:txBody>
          <a:bodyPr/>
          <a:lstStyle/>
          <a:p>
            <a:pPr lvl="0"/>
            <a:r>
              <a:rPr lang="en-GB"/>
              <a:t>Click to edit Master text styles</a:t>
            </a:r>
          </a:p>
          <a:p>
            <a:pPr lvl="1"/>
            <a:r>
              <a:rPr lang="en-GB"/>
              <a:t>Second level</a:t>
            </a:r>
          </a:p>
        </p:txBody>
      </p:sp>
      <p:sp>
        <p:nvSpPr>
          <p:cNvPr id="10" name="Slide Number Placeholder 3">
            <a:extLst>
              <a:ext uri="{FF2B5EF4-FFF2-40B4-BE49-F238E27FC236}">
                <a16:creationId xmlns:a16="http://schemas.microsoft.com/office/drawing/2014/main" id="{4DB38783-CC26-DF66-B025-A232160047D8}"/>
              </a:ext>
            </a:extLst>
          </p:cNvPr>
          <p:cNvSpPr>
            <a:spLocks noGrp="1"/>
          </p:cNvSpPr>
          <p:nvPr>
            <p:ph type="sldNum" sz="quarter" idx="4"/>
          </p:nvPr>
        </p:nvSpPr>
        <p:spPr>
          <a:xfrm>
            <a:off x="9840914"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cxnSp>
        <p:nvCxnSpPr>
          <p:cNvPr id="11" name="Straight Connector 10">
            <a:extLst>
              <a:ext uri="{FF2B5EF4-FFF2-40B4-BE49-F238E27FC236}">
                <a16:creationId xmlns:a16="http://schemas.microsoft.com/office/drawing/2014/main" id="{C10274AC-C965-AC05-BBFA-EEC28490C882}"/>
              </a:ext>
            </a:extLst>
          </p:cNvPr>
          <p:cNvCxnSpPr>
            <a:cxnSpLocks/>
          </p:cNvCxnSpPr>
          <p:nvPr userDrawn="1"/>
        </p:nvCxnSpPr>
        <p:spPr>
          <a:xfrm>
            <a:off x="4224339" y="1089025"/>
            <a:ext cx="7967662" cy="0"/>
          </a:xfrm>
          <a:prstGeom prst="line">
            <a:avLst/>
          </a:prstGeom>
          <a:ln w="44450">
            <a:gradFill flip="none" rotWithShape="1">
              <a:gsLst>
                <a:gs pos="0">
                  <a:schemeClr val="tx1"/>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 name="Title Placeholder 1">
            <a:extLst>
              <a:ext uri="{FF2B5EF4-FFF2-40B4-BE49-F238E27FC236}">
                <a16:creationId xmlns:a16="http://schemas.microsoft.com/office/drawing/2014/main" id="{3A135E1B-EFF6-5EC1-1332-E07FB7B6D0A8}"/>
              </a:ext>
            </a:extLst>
          </p:cNvPr>
          <p:cNvSpPr>
            <a:spLocks noGrp="1"/>
          </p:cNvSpPr>
          <p:nvPr>
            <p:ph type="title"/>
          </p:nvPr>
        </p:nvSpPr>
        <p:spPr>
          <a:xfrm>
            <a:off x="4706157" y="450674"/>
            <a:ext cx="4679950" cy="384454"/>
          </a:xfrm>
          <a:prstGeom prst="rect">
            <a:avLst/>
          </a:prstGeom>
        </p:spPr>
        <p:txBody>
          <a:bodyPr vert="horz" wrap="square" lIns="0" tIns="0" rIns="0" bIns="0" rtlCol="0" anchor="t">
            <a:noAutofit/>
          </a:bodyPr>
          <a:lstStyle/>
          <a:p>
            <a:r>
              <a:rPr lang="en-GB"/>
              <a:t>Click to edit Master title style</a:t>
            </a:r>
            <a:endParaRPr lang="en-US"/>
          </a:p>
        </p:txBody>
      </p:sp>
      <p:sp>
        <p:nvSpPr>
          <p:cNvPr id="4" name="Picture Placeholder 2">
            <a:extLst>
              <a:ext uri="{FF2B5EF4-FFF2-40B4-BE49-F238E27FC236}">
                <a16:creationId xmlns:a16="http://schemas.microsoft.com/office/drawing/2014/main" id="{E175B40A-8288-0C96-D5D0-8EDDBEF46839}"/>
              </a:ext>
            </a:extLst>
          </p:cNvPr>
          <p:cNvSpPr>
            <a:spLocks noGrp="1"/>
          </p:cNvSpPr>
          <p:nvPr>
            <p:ph type="pic" sz="quarter" idx="21" hasCustomPrompt="1"/>
          </p:nvPr>
        </p:nvSpPr>
        <p:spPr>
          <a:xfrm>
            <a:off x="2" y="0"/>
            <a:ext cx="4224338" cy="6858001"/>
          </a:xfrm>
          <a:custGeom>
            <a:avLst/>
            <a:gdLst>
              <a:gd name="connsiteX0" fmla="*/ 0 w 3493017"/>
              <a:gd name="connsiteY0" fmla="*/ 0 h 3744000"/>
              <a:gd name="connsiteX1" fmla="*/ 2910836 w 3493017"/>
              <a:gd name="connsiteY1" fmla="*/ 0 h 3744000"/>
              <a:gd name="connsiteX2" fmla="*/ 3493017 w 3493017"/>
              <a:gd name="connsiteY2" fmla="*/ 582181 h 3744000"/>
              <a:gd name="connsiteX3" fmla="*/ 3493017 w 3493017"/>
              <a:gd name="connsiteY3" fmla="*/ 3744000 h 3744000"/>
              <a:gd name="connsiteX4" fmla="*/ 0 w 3493017"/>
              <a:gd name="connsiteY4" fmla="*/ 3744000 h 3744000"/>
              <a:gd name="connsiteX5" fmla="*/ 0 w 3493017"/>
              <a:gd name="connsiteY5" fmla="*/ 0 h 3744000"/>
              <a:gd name="connsiteX0" fmla="*/ 0 w 3626918"/>
              <a:gd name="connsiteY0" fmla="*/ 0 h 3744000"/>
              <a:gd name="connsiteX1" fmla="*/ 3480771 w 3626918"/>
              <a:gd name="connsiteY1" fmla="*/ 6263 h 3744000"/>
              <a:gd name="connsiteX2" fmla="*/ 3493017 w 3626918"/>
              <a:gd name="connsiteY2" fmla="*/ 582181 h 3744000"/>
              <a:gd name="connsiteX3" fmla="*/ 3493017 w 3626918"/>
              <a:gd name="connsiteY3" fmla="*/ 3744000 h 3744000"/>
              <a:gd name="connsiteX4" fmla="*/ 0 w 3626918"/>
              <a:gd name="connsiteY4" fmla="*/ 3744000 h 3744000"/>
              <a:gd name="connsiteX5" fmla="*/ 0 w 3626918"/>
              <a:gd name="connsiteY5" fmla="*/ 0 h 3744000"/>
              <a:gd name="connsiteX0" fmla="*/ 0 w 3640785"/>
              <a:gd name="connsiteY0" fmla="*/ 0 h 3744000"/>
              <a:gd name="connsiteX1" fmla="*/ 3499560 w 3640785"/>
              <a:gd name="connsiteY1" fmla="*/ 0 h 3744000"/>
              <a:gd name="connsiteX2" fmla="*/ 3493017 w 3640785"/>
              <a:gd name="connsiteY2" fmla="*/ 582181 h 3744000"/>
              <a:gd name="connsiteX3" fmla="*/ 3493017 w 3640785"/>
              <a:gd name="connsiteY3" fmla="*/ 3744000 h 3744000"/>
              <a:gd name="connsiteX4" fmla="*/ 0 w 3640785"/>
              <a:gd name="connsiteY4" fmla="*/ 3744000 h 3744000"/>
              <a:gd name="connsiteX5" fmla="*/ 0 w 3640785"/>
              <a:gd name="connsiteY5" fmla="*/ 0 h 3744000"/>
              <a:gd name="connsiteX0" fmla="*/ 0 w 3640785"/>
              <a:gd name="connsiteY0" fmla="*/ 0 h 3744000"/>
              <a:gd name="connsiteX1" fmla="*/ 3499560 w 3640785"/>
              <a:gd name="connsiteY1" fmla="*/ 0 h 3744000"/>
              <a:gd name="connsiteX2" fmla="*/ 3493017 w 3640785"/>
              <a:gd name="connsiteY2" fmla="*/ 3049808 h 3744000"/>
              <a:gd name="connsiteX3" fmla="*/ 3493017 w 3640785"/>
              <a:gd name="connsiteY3" fmla="*/ 3744000 h 3744000"/>
              <a:gd name="connsiteX4" fmla="*/ 0 w 3640785"/>
              <a:gd name="connsiteY4" fmla="*/ 3744000 h 3744000"/>
              <a:gd name="connsiteX5" fmla="*/ 0 w 3640785"/>
              <a:gd name="connsiteY5" fmla="*/ 0 h 3744000"/>
              <a:gd name="connsiteX0" fmla="*/ 0 w 3499560"/>
              <a:gd name="connsiteY0" fmla="*/ 0 h 3744000"/>
              <a:gd name="connsiteX1" fmla="*/ 3499560 w 3499560"/>
              <a:gd name="connsiteY1" fmla="*/ 0 h 3744000"/>
              <a:gd name="connsiteX2" fmla="*/ 3493017 w 3499560"/>
              <a:gd name="connsiteY2" fmla="*/ 3049808 h 3744000"/>
              <a:gd name="connsiteX3" fmla="*/ 3493017 w 3499560"/>
              <a:gd name="connsiteY3" fmla="*/ 3744000 h 3744000"/>
              <a:gd name="connsiteX4" fmla="*/ 0 w 3499560"/>
              <a:gd name="connsiteY4" fmla="*/ 3744000 h 3744000"/>
              <a:gd name="connsiteX5" fmla="*/ 0 w 3499560"/>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3493017 w 3499893"/>
              <a:gd name="connsiteY3" fmla="*/ 3744000 h 3744000"/>
              <a:gd name="connsiteX4" fmla="*/ 0 w 3499893"/>
              <a:gd name="connsiteY4" fmla="*/ 3744000 h 3744000"/>
              <a:gd name="connsiteX5" fmla="*/ 0 w 3499893"/>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3493017 w 3499893"/>
              <a:gd name="connsiteY3" fmla="*/ 3744000 h 3744000"/>
              <a:gd name="connsiteX4" fmla="*/ 0 w 3499893"/>
              <a:gd name="connsiteY4" fmla="*/ 3744000 h 3744000"/>
              <a:gd name="connsiteX5" fmla="*/ 0 w 3499893"/>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2837197 w 3499893"/>
              <a:gd name="connsiteY3" fmla="*/ 3744000 h 3744000"/>
              <a:gd name="connsiteX4" fmla="*/ 0 w 3499893"/>
              <a:gd name="connsiteY4" fmla="*/ 3744000 h 3744000"/>
              <a:gd name="connsiteX5" fmla="*/ 0 w 3499893"/>
              <a:gd name="connsiteY5" fmla="*/ 0 h 3744000"/>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500831"/>
              <a:gd name="connsiteY0" fmla="*/ 0 h 3744001"/>
              <a:gd name="connsiteX1" fmla="*/ 3499560 w 3500831"/>
              <a:gd name="connsiteY1" fmla="*/ 0 h 3744001"/>
              <a:gd name="connsiteX2" fmla="*/ 3500512 w 3500831"/>
              <a:gd name="connsiteY2" fmla="*/ 3053555 h 3744001"/>
              <a:gd name="connsiteX3" fmla="*/ 2837197 w 3500831"/>
              <a:gd name="connsiteY3" fmla="*/ 3744000 h 3744001"/>
              <a:gd name="connsiteX4" fmla="*/ 0 w 3500831"/>
              <a:gd name="connsiteY4" fmla="*/ 3744000 h 3744001"/>
              <a:gd name="connsiteX5" fmla="*/ 0 w 3500831"/>
              <a:gd name="connsiteY5" fmla="*/ 0 h 3744001"/>
              <a:gd name="connsiteX0" fmla="*/ 0 w 3500831"/>
              <a:gd name="connsiteY0" fmla="*/ 0 h 3744001"/>
              <a:gd name="connsiteX1" fmla="*/ 3499560 w 3500831"/>
              <a:gd name="connsiteY1" fmla="*/ 0 h 3744001"/>
              <a:gd name="connsiteX2" fmla="*/ 3500512 w 3500831"/>
              <a:gd name="connsiteY2" fmla="*/ 3053555 h 3744001"/>
              <a:gd name="connsiteX3" fmla="*/ 2837197 w 3500831"/>
              <a:gd name="connsiteY3" fmla="*/ 3744000 h 3744001"/>
              <a:gd name="connsiteX4" fmla="*/ 0 w 3500831"/>
              <a:gd name="connsiteY4" fmla="*/ 3744000 h 3744001"/>
              <a:gd name="connsiteX5" fmla="*/ 0 w 3500831"/>
              <a:gd name="connsiteY5" fmla="*/ 0 h 3744001"/>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47054 w 3500831"/>
              <a:gd name="connsiteY0" fmla="*/ 860736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47054 w 3500831"/>
              <a:gd name="connsiteY5" fmla="*/ 860736 h 3744000"/>
              <a:gd name="connsiteX0" fmla="*/ 47054 w 3500831"/>
              <a:gd name="connsiteY0" fmla="*/ 122962 h 3006226"/>
              <a:gd name="connsiteX1" fmla="*/ 3499560 w 3500831"/>
              <a:gd name="connsiteY1" fmla="*/ 0 h 3006226"/>
              <a:gd name="connsiteX2" fmla="*/ 3500512 w 3500831"/>
              <a:gd name="connsiteY2" fmla="*/ 2315781 h 3006226"/>
              <a:gd name="connsiteX3" fmla="*/ 2837197 w 3500831"/>
              <a:gd name="connsiteY3" fmla="*/ 3006226 h 3006226"/>
              <a:gd name="connsiteX4" fmla="*/ 0 w 3500831"/>
              <a:gd name="connsiteY4" fmla="*/ 3006226 h 3006226"/>
              <a:gd name="connsiteX5" fmla="*/ 47054 w 3500831"/>
              <a:gd name="connsiteY5" fmla="*/ 122962 h 3006226"/>
              <a:gd name="connsiteX0" fmla="*/ 0 w 3500831"/>
              <a:gd name="connsiteY0" fmla="*/ 54248 h 3006226"/>
              <a:gd name="connsiteX1" fmla="*/ 3499560 w 3500831"/>
              <a:gd name="connsiteY1" fmla="*/ 0 h 3006226"/>
              <a:gd name="connsiteX2" fmla="*/ 3500512 w 3500831"/>
              <a:gd name="connsiteY2" fmla="*/ 2315781 h 3006226"/>
              <a:gd name="connsiteX3" fmla="*/ 2837197 w 3500831"/>
              <a:gd name="connsiteY3" fmla="*/ 3006226 h 3006226"/>
              <a:gd name="connsiteX4" fmla="*/ 0 w 3500831"/>
              <a:gd name="connsiteY4" fmla="*/ 3006226 h 3006226"/>
              <a:gd name="connsiteX5" fmla="*/ 0 w 3500831"/>
              <a:gd name="connsiteY5" fmla="*/ 54248 h 3006226"/>
              <a:gd name="connsiteX0" fmla="*/ 0 w 3500831"/>
              <a:gd name="connsiteY0" fmla="*/ 0 h 3013460"/>
              <a:gd name="connsiteX1" fmla="*/ 3499560 w 3500831"/>
              <a:gd name="connsiteY1" fmla="*/ 7234 h 3013460"/>
              <a:gd name="connsiteX2" fmla="*/ 3500512 w 3500831"/>
              <a:gd name="connsiteY2" fmla="*/ 2323015 h 3013460"/>
              <a:gd name="connsiteX3" fmla="*/ 2837197 w 3500831"/>
              <a:gd name="connsiteY3" fmla="*/ 3013460 h 3013460"/>
              <a:gd name="connsiteX4" fmla="*/ 0 w 3500831"/>
              <a:gd name="connsiteY4" fmla="*/ 3013460 h 3013460"/>
              <a:gd name="connsiteX5" fmla="*/ 0 w 3500831"/>
              <a:gd name="connsiteY5" fmla="*/ 0 h 3013460"/>
              <a:gd name="connsiteX0" fmla="*/ 0 w 3500831"/>
              <a:gd name="connsiteY0" fmla="*/ 0 h 3006227"/>
              <a:gd name="connsiteX1" fmla="*/ 3499560 w 3500831"/>
              <a:gd name="connsiteY1" fmla="*/ 1 h 3006227"/>
              <a:gd name="connsiteX2" fmla="*/ 3500512 w 3500831"/>
              <a:gd name="connsiteY2" fmla="*/ 2315782 h 3006227"/>
              <a:gd name="connsiteX3" fmla="*/ 2837197 w 3500831"/>
              <a:gd name="connsiteY3" fmla="*/ 3006227 h 3006227"/>
              <a:gd name="connsiteX4" fmla="*/ 0 w 3500831"/>
              <a:gd name="connsiteY4" fmla="*/ 3006227 h 3006227"/>
              <a:gd name="connsiteX5" fmla="*/ 0 w 3500831"/>
              <a:gd name="connsiteY5" fmla="*/ 0 h 3006227"/>
              <a:gd name="connsiteX0" fmla="*/ 904885 w 3500831"/>
              <a:gd name="connsiteY0" fmla="*/ 256386 h 3006226"/>
              <a:gd name="connsiteX1" fmla="*/ 3499560 w 3500831"/>
              <a:gd name="connsiteY1" fmla="*/ 0 h 3006226"/>
              <a:gd name="connsiteX2" fmla="*/ 3500512 w 3500831"/>
              <a:gd name="connsiteY2" fmla="*/ 2315781 h 3006226"/>
              <a:gd name="connsiteX3" fmla="*/ 2837197 w 3500831"/>
              <a:gd name="connsiteY3" fmla="*/ 3006226 h 3006226"/>
              <a:gd name="connsiteX4" fmla="*/ 0 w 3500831"/>
              <a:gd name="connsiteY4" fmla="*/ 3006226 h 3006226"/>
              <a:gd name="connsiteX5" fmla="*/ 904885 w 3500831"/>
              <a:gd name="connsiteY5" fmla="*/ 256386 h 3006226"/>
              <a:gd name="connsiteX0" fmla="*/ 828875 w 3500831"/>
              <a:gd name="connsiteY0" fmla="*/ 0 h 3006227"/>
              <a:gd name="connsiteX1" fmla="*/ 3499560 w 3500831"/>
              <a:gd name="connsiteY1" fmla="*/ 1 h 3006227"/>
              <a:gd name="connsiteX2" fmla="*/ 3500512 w 3500831"/>
              <a:gd name="connsiteY2" fmla="*/ 2315782 h 3006227"/>
              <a:gd name="connsiteX3" fmla="*/ 2837197 w 3500831"/>
              <a:gd name="connsiteY3" fmla="*/ 3006227 h 3006227"/>
              <a:gd name="connsiteX4" fmla="*/ 0 w 3500831"/>
              <a:gd name="connsiteY4" fmla="*/ 3006227 h 3006227"/>
              <a:gd name="connsiteX5" fmla="*/ 828875 w 3500831"/>
              <a:gd name="connsiteY5" fmla="*/ 0 h 3006227"/>
              <a:gd name="connsiteX0" fmla="*/ 3620 w 2675576"/>
              <a:gd name="connsiteY0" fmla="*/ 0 h 3006227"/>
              <a:gd name="connsiteX1" fmla="*/ 2674305 w 2675576"/>
              <a:gd name="connsiteY1" fmla="*/ 1 h 3006227"/>
              <a:gd name="connsiteX2" fmla="*/ 2675257 w 2675576"/>
              <a:gd name="connsiteY2" fmla="*/ 2315782 h 3006227"/>
              <a:gd name="connsiteX3" fmla="*/ 2011942 w 2675576"/>
              <a:gd name="connsiteY3" fmla="*/ 3006227 h 3006227"/>
              <a:gd name="connsiteX4" fmla="*/ 0 w 2675576"/>
              <a:gd name="connsiteY4" fmla="*/ 3006227 h 3006227"/>
              <a:gd name="connsiteX5" fmla="*/ 3620 w 2675576"/>
              <a:gd name="connsiteY5" fmla="*/ 0 h 3006227"/>
              <a:gd name="connsiteX0" fmla="*/ 579110 w 2675576"/>
              <a:gd name="connsiteY0" fmla="*/ 0 h 3006227"/>
              <a:gd name="connsiteX1" fmla="*/ 2674305 w 2675576"/>
              <a:gd name="connsiteY1" fmla="*/ 1 h 3006227"/>
              <a:gd name="connsiteX2" fmla="*/ 2675257 w 2675576"/>
              <a:gd name="connsiteY2" fmla="*/ 2315782 h 3006227"/>
              <a:gd name="connsiteX3" fmla="*/ 2011942 w 2675576"/>
              <a:gd name="connsiteY3" fmla="*/ 3006227 h 3006227"/>
              <a:gd name="connsiteX4" fmla="*/ 0 w 2675576"/>
              <a:gd name="connsiteY4" fmla="*/ 3006227 h 3006227"/>
              <a:gd name="connsiteX5" fmla="*/ 579110 w 2675576"/>
              <a:gd name="connsiteY5" fmla="*/ 0 h 3006227"/>
              <a:gd name="connsiteX0" fmla="*/ 1093070 w 2675576"/>
              <a:gd name="connsiteY0" fmla="*/ 0 h 3006227"/>
              <a:gd name="connsiteX1" fmla="*/ 2674305 w 2675576"/>
              <a:gd name="connsiteY1" fmla="*/ 1 h 3006227"/>
              <a:gd name="connsiteX2" fmla="*/ 2675257 w 2675576"/>
              <a:gd name="connsiteY2" fmla="*/ 2315782 h 3006227"/>
              <a:gd name="connsiteX3" fmla="*/ 2011942 w 2675576"/>
              <a:gd name="connsiteY3" fmla="*/ 3006227 h 3006227"/>
              <a:gd name="connsiteX4" fmla="*/ 0 w 2675576"/>
              <a:gd name="connsiteY4" fmla="*/ 3006227 h 3006227"/>
              <a:gd name="connsiteX5" fmla="*/ 1093070 w 2675576"/>
              <a:gd name="connsiteY5" fmla="*/ 0 h 3006227"/>
              <a:gd name="connsiteX0" fmla="*/ 821612 w 2675576"/>
              <a:gd name="connsiteY0" fmla="*/ 0 h 3006227"/>
              <a:gd name="connsiteX1" fmla="*/ 2674305 w 2675576"/>
              <a:gd name="connsiteY1" fmla="*/ 1 h 3006227"/>
              <a:gd name="connsiteX2" fmla="*/ 2675257 w 2675576"/>
              <a:gd name="connsiteY2" fmla="*/ 2315782 h 3006227"/>
              <a:gd name="connsiteX3" fmla="*/ 2011942 w 2675576"/>
              <a:gd name="connsiteY3" fmla="*/ 3006227 h 3006227"/>
              <a:gd name="connsiteX4" fmla="*/ 0 w 2675576"/>
              <a:gd name="connsiteY4" fmla="*/ 3006227 h 3006227"/>
              <a:gd name="connsiteX5" fmla="*/ 821612 w 2675576"/>
              <a:gd name="connsiteY5" fmla="*/ 0 h 3006227"/>
              <a:gd name="connsiteX0" fmla="*/ 349 w 1854313"/>
              <a:gd name="connsiteY0" fmla="*/ 0 h 3006227"/>
              <a:gd name="connsiteX1" fmla="*/ 1853042 w 1854313"/>
              <a:gd name="connsiteY1" fmla="*/ 1 h 3006227"/>
              <a:gd name="connsiteX2" fmla="*/ 1853994 w 1854313"/>
              <a:gd name="connsiteY2" fmla="*/ 2315782 h 3006227"/>
              <a:gd name="connsiteX3" fmla="*/ 1190679 w 1854313"/>
              <a:gd name="connsiteY3" fmla="*/ 3006227 h 3006227"/>
              <a:gd name="connsiteX4" fmla="*/ 348 w 1854313"/>
              <a:gd name="connsiteY4" fmla="*/ 3006227 h 3006227"/>
              <a:gd name="connsiteX5" fmla="*/ 349 w 1854313"/>
              <a:gd name="connsiteY5" fmla="*/ 0 h 300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4313" h="3006227">
                <a:moveTo>
                  <a:pt x="349" y="0"/>
                </a:moveTo>
                <a:lnTo>
                  <a:pt x="1853042" y="1"/>
                </a:lnTo>
                <a:cubicBezTo>
                  <a:pt x="1855159" y="400834"/>
                  <a:pt x="1853994" y="1994252"/>
                  <a:pt x="1853994" y="2315782"/>
                </a:cubicBezTo>
                <a:cubicBezTo>
                  <a:pt x="1852745" y="2678344"/>
                  <a:pt x="1510469" y="3003430"/>
                  <a:pt x="1190679" y="3006227"/>
                </a:cubicBezTo>
                <a:lnTo>
                  <a:pt x="348" y="3006227"/>
                </a:lnTo>
                <a:cubicBezTo>
                  <a:pt x="1555" y="2004151"/>
                  <a:pt x="-858" y="1002076"/>
                  <a:pt x="349" y="0"/>
                </a:cubicBezTo>
                <a:close/>
              </a:path>
            </a:pathLst>
          </a:custGeom>
          <a:solidFill>
            <a:schemeClr val="bg1">
              <a:lumMod val="75000"/>
            </a:schemeClr>
          </a:solidFill>
        </p:spPr>
        <p:txBody>
          <a:bodyPr lIns="180000" tIns="180000" rIns="180000" bIns="180000" anchor="ctr"/>
          <a:lstStyle>
            <a:lvl1pPr marL="0" indent="0">
              <a:buNone/>
              <a:defRPr/>
            </a:lvl1pPr>
          </a:lstStyle>
          <a:p>
            <a:r>
              <a:rPr lang="en-GB"/>
              <a:t> </a:t>
            </a:r>
          </a:p>
        </p:txBody>
      </p:sp>
    </p:spTree>
    <p:extLst>
      <p:ext uri="{BB962C8B-B14F-4D97-AF65-F5344CB8AC3E}">
        <p14:creationId xmlns:p14="http://schemas.microsoft.com/office/powerpoint/2010/main" val="487544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3004913-2B60-406D-B53E-3FA1F53B791A}"/>
              </a:ext>
            </a:extLst>
          </p:cNvPr>
          <p:cNvSpPr/>
          <p:nvPr userDrawn="1"/>
        </p:nvSpPr>
        <p:spPr>
          <a:xfrm>
            <a:off x="11927841" y="176676"/>
            <a:ext cx="87483" cy="5839317"/>
          </a:xfrm>
          <a:prstGeom prst="rect">
            <a:avLst/>
          </a:prstGeom>
          <a:solidFill>
            <a:srgbClr val="EC6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2" name="Picture 1" descr="A logo on a black background&#10;&#10;Description automatically generated">
            <a:extLst>
              <a:ext uri="{FF2B5EF4-FFF2-40B4-BE49-F238E27FC236}">
                <a16:creationId xmlns:a16="http://schemas.microsoft.com/office/drawing/2014/main" id="{FD2CC771-72E5-A1D0-B7AD-29D79AF538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0036" y="5640563"/>
            <a:ext cx="1633033" cy="1217439"/>
          </a:xfrm>
          <a:prstGeom prst="rect">
            <a:avLst/>
          </a:prstGeom>
        </p:spPr>
      </p:pic>
      <p:sp>
        <p:nvSpPr>
          <p:cNvPr id="3" name="Main copy placeholder">
            <a:extLst>
              <a:ext uri="{FF2B5EF4-FFF2-40B4-BE49-F238E27FC236}">
                <a16:creationId xmlns:a16="http://schemas.microsoft.com/office/drawing/2014/main" id="{EA842682-D39A-3644-3D1C-9D9866B86DCF}"/>
              </a:ext>
            </a:extLst>
          </p:cNvPr>
          <p:cNvSpPr>
            <a:spLocks noGrp="1"/>
          </p:cNvSpPr>
          <p:nvPr>
            <p:ph type="ctrTitle" hasCustomPrompt="1"/>
          </p:nvPr>
        </p:nvSpPr>
        <p:spPr>
          <a:xfrm>
            <a:off x="415403" y="456361"/>
            <a:ext cx="4357319" cy="695933"/>
          </a:xfrm>
          <a:prstGeom prst="rect">
            <a:avLst/>
          </a:prstGeom>
        </p:spPr>
        <p:txBody>
          <a:bodyPr anchor="t">
            <a:noAutofit/>
          </a:bodyPr>
          <a:lstStyle>
            <a:lvl1pPr algn="l">
              <a:defRPr sz="4400" b="1">
                <a:solidFill>
                  <a:srgbClr val="223165"/>
                </a:solidFill>
              </a:defRPr>
            </a:lvl1pPr>
          </a:lstStyle>
          <a:p>
            <a:r>
              <a:rPr lang="en-US"/>
              <a:t>Main copy here</a:t>
            </a:r>
            <a:endParaRPr lang="en-GB"/>
          </a:p>
        </p:txBody>
      </p:sp>
      <p:sp>
        <p:nvSpPr>
          <p:cNvPr id="5" name="Optional subtitle">
            <a:extLst>
              <a:ext uri="{FF2B5EF4-FFF2-40B4-BE49-F238E27FC236}">
                <a16:creationId xmlns:a16="http://schemas.microsoft.com/office/drawing/2014/main" id="{9B7A88C1-11F1-23ED-8377-A469BD2B09E4}"/>
              </a:ext>
            </a:extLst>
          </p:cNvPr>
          <p:cNvSpPr>
            <a:spLocks noGrp="1"/>
          </p:cNvSpPr>
          <p:nvPr>
            <p:ph type="subTitle" idx="1" hasCustomPrompt="1"/>
          </p:nvPr>
        </p:nvSpPr>
        <p:spPr>
          <a:xfrm>
            <a:off x="415404" y="1322183"/>
            <a:ext cx="4282977" cy="2017611"/>
          </a:xfrm>
          <a:prstGeom prst="rect">
            <a:avLst/>
          </a:prstGeom>
        </p:spPr>
        <p:txBody>
          <a:bodyPr>
            <a:normAutofit/>
          </a:bodyPr>
          <a:lstStyle>
            <a:lvl1pPr marL="0" indent="0" algn="l">
              <a:buNone/>
              <a:defRPr sz="2667">
                <a:solidFill>
                  <a:srgbClr val="223165"/>
                </a:solidFill>
              </a:defRPr>
            </a:lvl1pPr>
            <a:lvl2pPr marL="457198" indent="0" algn="ctr">
              <a:buNone/>
              <a:defRPr sz="2000"/>
            </a:lvl2pPr>
            <a:lvl3pPr marL="914399" indent="0" algn="ctr">
              <a:buNone/>
              <a:defRPr sz="1801"/>
            </a:lvl3pPr>
            <a:lvl4pPr marL="1371597" indent="0" algn="ctr">
              <a:buNone/>
              <a:defRPr sz="1600"/>
            </a:lvl4pPr>
            <a:lvl5pPr marL="1828795" indent="0" algn="ctr">
              <a:buNone/>
              <a:defRPr sz="1600"/>
            </a:lvl5pPr>
            <a:lvl6pPr marL="2285996" indent="0" algn="ctr">
              <a:buNone/>
              <a:defRPr sz="1600"/>
            </a:lvl6pPr>
            <a:lvl7pPr marL="2743195" indent="0" algn="ctr">
              <a:buNone/>
              <a:defRPr sz="1600"/>
            </a:lvl7pPr>
            <a:lvl8pPr marL="3200393" indent="0" algn="ctr">
              <a:buNone/>
              <a:defRPr sz="1600"/>
            </a:lvl8pPr>
            <a:lvl9pPr marL="3657593" indent="0" algn="ctr">
              <a:buNone/>
              <a:defRPr sz="1600"/>
            </a:lvl9pPr>
          </a:lstStyle>
          <a:p>
            <a:r>
              <a:rPr lang="en-US"/>
              <a:t>Optional subtitle goes here</a:t>
            </a:r>
            <a:endParaRPr lang="en-GB"/>
          </a:p>
        </p:txBody>
      </p:sp>
      <p:pic>
        <p:nvPicPr>
          <p:cNvPr id="4" name="Picture 3" descr="A close-up of a logo&#10;&#10;AI-generated content may be incorrect.">
            <a:extLst>
              <a:ext uri="{FF2B5EF4-FFF2-40B4-BE49-F238E27FC236}">
                <a16:creationId xmlns:a16="http://schemas.microsoft.com/office/drawing/2014/main" id="{B9F5BEBA-2849-021E-3260-E682C150B05C}"/>
              </a:ext>
            </a:extLst>
          </p:cNvPr>
          <p:cNvPicPr>
            <a:picLocks noChangeAspect="1"/>
          </p:cNvPicPr>
          <p:nvPr userDrawn="1"/>
        </p:nvPicPr>
        <p:blipFill>
          <a:blip r:embed="rId3"/>
          <a:stretch>
            <a:fillRect/>
          </a:stretch>
        </p:blipFill>
        <p:spPr>
          <a:xfrm>
            <a:off x="2120350" y="5642363"/>
            <a:ext cx="2209788" cy="1217439"/>
          </a:xfrm>
          <a:prstGeom prst="rect">
            <a:avLst/>
          </a:prstGeom>
        </p:spPr>
      </p:pic>
    </p:spTree>
    <p:extLst>
      <p:ext uri="{BB962C8B-B14F-4D97-AF65-F5344CB8AC3E}">
        <p14:creationId xmlns:p14="http://schemas.microsoft.com/office/powerpoint/2010/main" val="36017515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four small sections">
    <p:spTree>
      <p:nvGrpSpPr>
        <p:cNvPr id="1" name=""/>
        <p:cNvGrpSpPr/>
        <p:nvPr/>
      </p:nvGrpSpPr>
      <p:grpSpPr>
        <a:xfrm>
          <a:off x="0" y="0"/>
          <a:ext cx="0" cy="0"/>
          <a:chOff x="0" y="0"/>
          <a:chExt cx="0" cy="0"/>
        </a:xfrm>
      </p:grpSpPr>
      <p:sp>
        <p:nvSpPr>
          <p:cNvPr id="26" name="Picture Placeholder 2">
            <a:extLst>
              <a:ext uri="{FF2B5EF4-FFF2-40B4-BE49-F238E27FC236}">
                <a16:creationId xmlns:a16="http://schemas.microsoft.com/office/drawing/2014/main" id="{98060F24-CAC1-5BD3-B8EC-A083C1DE0001}"/>
              </a:ext>
            </a:extLst>
          </p:cNvPr>
          <p:cNvSpPr>
            <a:spLocks noGrp="1"/>
          </p:cNvSpPr>
          <p:nvPr>
            <p:ph type="pic" sz="quarter" idx="21" hasCustomPrompt="1"/>
          </p:nvPr>
        </p:nvSpPr>
        <p:spPr>
          <a:xfrm>
            <a:off x="8219897" y="1700212"/>
            <a:ext cx="3491999" cy="3737652"/>
          </a:xfrm>
          <a:custGeom>
            <a:avLst/>
            <a:gdLst>
              <a:gd name="connsiteX0" fmla="*/ 0 w 3493017"/>
              <a:gd name="connsiteY0" fmla="*/ 0 h 3744000"/>
              <a:gd name="connsiteX1" fmla="*/ 2910836 w 3493017"/>
              <a:gd name="connsiteY1" fmla="*/ 0 h 3744000"/>
              <a:gd name="connsiteX2" fmla="*/ 3493017 w 3493017"/>
              <a:gd name="connsiteY2" fmla="*/ 582181 h 3744000"/>
              <a:gd name="connsiteX3" fmla="*/ 3493017 w 3493017"/>
              <a:gd name="connsiteY3" fmla="*/ 3744000 h 3744000"/>
              <a:gd name="connsiteX4" fmla="*/ 0 w 3493017"/>
              <a:gd name="connsiteY4" fmla="*/ 3744000 h 3744000"/>
              <a:gd name="connsiteX5" fmla="*/ 0 w 3493017"/>
              <a:gd name="connsiteY5" fmla="*/ 0 h 3744000"/>
              <a:gd name="connsiteX0" fmla="*/ 0 w 3626918"/>
              <a:gd name="connsiteY0" fmla="*/ 0 h 3744000"/>
              <a:gd name="connsiteX1" fmla="*/ 3480771 w 3626918"/>
              <a:gd name="connsiteY1" fmla="*/ 6263 h 3744000"/>
              <a:gd name="connsiteX2" fmla="*/ 3493017 w 3626918"/>
              <a:gd name="connsiteY2" fmla="*/ 582181 h 3744000"/>
              <a:gd name="connsiteX3" fmla="*/ 3493017 w 3626918"/>
              <a:gd name="connsiteY3" fmla="*/ 3744000 h 3744000"/>
              <a:gd name="connsiteX4" fmla="*/ 0 w 3626918"/>
              <a:gd name="connsiteY4" fmla="*/ 3744000 h 3744000"/>
              <a:gd name="connsiteX5" fmla="*/ 0 w 3626918"/>
              <a:gd name="connsiteY5" fmla="*/ 0 h 3744000"/>
              <a:gd name="connsiteX0" fmla="*/ 0 w 3640785"/>
              <a:gd name="connsiteY0" fmla="*/ 0 h 3744000"/>
              <a:gd name="connsiteX1" fmla="*/ 3499560 w 3640785"/>
              <a:gd name="connsiteY1" fmla="*/ 0 h 3744000"/>
              <a:gd name="connsiteX2" fmla="*/ 3493017 w 3640785"/>
              <a:gd name="connsiteY2" fmla="*/ 582181 h 3744000"/>
              <a:gd name="connsiteX3" fmla="*/ 3493017 w 3640785"/>
              <a:gd name="connsiteY3" fmla="*/ 3744000 h 3744000"/>
              <a:gd name="connsiteX4" fmla="*/ 0 w 3640785"/>
              <a:gd name="connsiteY4" fmla="*/ 3744000 h 3744000"/>
              <a:gd name="connsiteX5" fmla="*/ 0 w 3640785"/>
              <a:gd name="connsiteY5" fmla="*/ 0 h 3744000"/>
              <a:gd name="connsiteX0" fmla="*/ 0 w 3640785"/>
              <a:gd name="connsiteY0" fmla="*/ 0 h 3744000"/>
              <a:gd name="connsiteX1" fmla="*/ 3499560 w 3640785"/>
              <a:gd name="connsiteY1" fmla="*/ 0 h 3744000"/>
              <a:gd name="connsiteX2" fmla="*/ 3493017 w 3640785"/>
              <a:gd name="connsiteY2" fmla="*/ 3049808 h 3744000"/>
              <a:gd name="connsiteX3" fmla="*/ 3493017 w 3640785"/>
              <a:gd name="connsiteY3" fmla="*/ 3744000 h 3744000"/>
              <a:gd name="connsiteX4" fmla="*/ 0 w 3640785"/>
              <a:gd name="connsiteY4" fmla="*/ 3744000 h 3744000"/>
              <a:gd name="connsiteX5" fmla="*/ 0 w 3640785"/>
              <a:gd name="connsiteY5" fmla="*/ 0 h 3744000"/>
              <a:gd name="connsiteX0" fmla="*/ 0 w 3499560"/>
              <a:gd name="connsiteY0" fmla="*/ 0 h 3744000"/>
              <a:gd name="connsiteX1" fmla="*/ 3499560 w 3499560"/>
              <a:gd name="connsiteY1" fmla="*/ 0 h 3744000"/>
              <a:gd name="connsiteX2" fmla="*/ 3493017 w 3499560"/>
              <a:gd name="connsiteY2" fmla="*/ 3049808 h 3744000"/>
              <a:gd name="connsiteX3" fmla="*/ 3493017 w 3499560"/>
              <a:gd name="connsiteY3" fmla="*/ 3744000 h 3744000"/>
              <a:gd name="connsiteX4" fmla="*/ 0 w 3499560"/>
              <a:gd name="connsiteY4" fmla="*/ 3744000 h 3744000"/>
              <a:gd name="connsiteX5" fmla="*/ 0 w 3499560"/>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3493017 w 3499893"/>
              <a:gd name="connsiteY3" fmla="*/ 3744000 h 3744000"/>
              <a:gd name="connsiteX4" fmla="*/ 0 w 3499893"/>
              <a:gd name="connsiteY4" fmla="*/ 3744000 h 3744000"/>
              <a:gd name="connsiteX5" fmla="*/ 0 w 3499893"/>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3493017 w 3499893"/>
              <a:gd name="connsiteY3" fmla="*/ 3744000 h 3744000"/>
              <a:gd name="connsiteX4" fmla="*/ 0 w 3499893"/>
              <a:gd name="connsiteY4" fmla="*/ 3744000 h 3744000"/>
              <a:gd name="connsiteX5" fmla="*/ 0 w 3499893"/>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2837197 w 3499893"/>
              <a:gd name="connsiteY3" fmla="*/ 3744000 h 3744000"/>
              <a:gd name="connsiteX4" fmla="*/ 0 w 3499893"/>
              <a:gd name="connsiteY4" fmla="*/ 3744000 h 3744000"/>
              <a:gd name="connsiteX5" fmla="*/ 0 w 3499893"/>
              <a:gd name="connsiteY5" fmla="*/ 0 h 3744000"/>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500831"/>
              <a:gd name="connsiteY0" fmla="*/ 0 h 3744001"/>
              <a:gd name="connsiteX1" fmla="*/ 3499560 w 3500831"/>
              <a:gd name="connsiteY1" fmla="*/ 0 h 3744001"/>
              <a:gd name="connsiteX2" fmla="*/ 3500512 w 3500831"/>
              <a:gd name="connsiteY2" fmla="*/ 3053555 h 3744001"/>
              <a:gd name="connsiteX3" fmla="*/ 2837197 w 3500831"/>
              <a:gd name="connsiteY3" fmla="*/ 3744000 h 3744001"/>
              <a:gd name="connsiteX4" fmla="*/ 0 w 3500831"/>
              <a:gd name="connsiteY4" fmla="*/ 3744000 h 3744001"/>
              <a:gd name="connsiteX5" fmla="*/ 0 w 3500831"/>
              <a:gd name="connsiteY5" fmla="*/ 0 h 3744001"/>
              <a:gd name="connsiteX0" fmla="*/ 0 w 3500831"/>
              <a:gd name="connsiteY0" fmla="*/ 0 h 3744001"/>
              <a:gd name="connsiteX1" fmla="*/ 3499560 w 3500831"/>
              <a:gd name="connsiteY1" fmla="*/ 0 h 3744001"/>
              <a:gd name="connsiteX2" fmla="*/ 3500512 w 3500831"/>
              <a:gd name="connsiteY2" fmla="*/ 3053555 h 3744001"/>
              <a:gd name="connsiteX3" fmla="*/ 2837197 w 3500831"/>
              <a:gd name="connsiteY3" fmla="*/ 3744000 h 3744001"/>
              <a:gd name="connsiteX4" fmla="*/ 0 w 3500831"/>
              <a:gd name="connsiteY4" fmla="*/ 3744000 h 3744001"/>
              <a:gd name="connsiteX5" fmla="*/ 0 w 3500831"/>
              <a:gd name="connsiteY5" fmla="*/ 0 h 3744001"/>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0831" h="3744000">
                <a:moveTo>
                  <a:pt x="0" y="0"/>
                </a:moveTo>
                <a:lnTo>
                  <a:pt x="3499560" y="0"/>
                </a:lnTo>
                <a:cubicBezTo>
                  <a:pt x="3501677" y="400833"/>
                  <a:pt x="3500512" y="2732025"/>
                  <a:pt x="3500512" y="3053555"/>
                </a:cubicBezTo>
                <a:cubicBezTo>
                  <a:pt x="3499263" y="3416117"/>
                  <a:pt x="3156987" y="3741203"/>
                  <a:pt x="2837197" y="3744000"/>
                </a:cubicBezTo>
                <a:lnTo>
                  <a:pt x="0" y="3744000"/>
                </a:lnTo>
                <a:lnTo>
                  <a:pt x="0" y="0"/>
                </a:lnTo>
                <a:close/>
              </a:path>
            </a:pathLst>
          </a:custGeom>
          <a:solidFill>
            <a:schemeClr val="bg1">
              <a:lumMod val="75000"/>
            </a:schemeClr>
          </a:solidFill>
        </p:spPr>
        <p:txBody>
          <a:bodyPr lIns="180000" tIns="180000" rIns="180000" bIns="180000" anchor="ctr"/>
          <a:lstStyle>
            <a:lvl1pPr marL="0" indent="0">
              <a:buNone/>
              <a:defRPr/>
            </a:lvl1pPr>
          </a:lstStyle>
          <a:p>
            <a:r>
              <a:rPr lang="en-GB"/>
              <a:t> </a:t>
            </a:r>
          </a:p>
        </p:txBody>
      </p:sp>
      <p:sp>
        <p:nvSpPr>
          <p:cNvPr id="33" name="Text Placeholder 2">
            <a:extLst>
              <a:ext uri="{FF2B5EF4-FFF2-40B4-BE49-F238E27FC236}">
                <a16:creationId xmlns:a16="http://schemas.microsoft.com/office/drawing/2014/main" id="{825DC2FE-B9C7-2797-A891-C30E2861FC7C}"/>
              </a:ext>
            </a:extLst>
          </p:cNvPr>
          <p:cNvSpPr>
            <a:spLocks noGrp="1"/>
          </p:cNvSpPr>
          <p:nvPr>
            <p:ph type="body" sz="quarter" idx="17" hasCustomPrompt="1"/>
          </p:nvPr>
        </p:nvSpPr>
        <p:spPr>
          <a:xfrm>
            <a:off x="479425" y="1693862"/>
            <a:ext cx="3492000" cy="1728000"/>
          </a:xfrm>
          <a:noFill/>
        </p:spPr>
        <p:txBody>
          <a:bodyPr lIns="0" tIns="0" rIns="0" bIns="0" anchor="t">
            <a:noAutofit/>
          </a:bodyPr>
          <a:lstStyle>
            <a:lvl1pPr marL="180005" marR="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lvl1pPr>
          </a:lstStyle>
          <a:p>
            <a:pPr lvl="0"/>
            <a:r>
              <a:rPr lang="en-US"/>
              <a:t>Click to edit text styles</a:t>
            </a:r>
          </a:p>
          <a:p>
            <a:pPr marL="180005" marR="0" lvl="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pPr>
            <a:r>
              <a:rPr lang="en-US"/>
              <a:t>Click to edit text styles</a:t>
            </a:r>
            <a:endParaRPr lang="en-GB"/>
          </a:p>
        </p:txBody>
      </p:sp>
      <p:sp>
        <p:nvSpPr>
          <p:cNvPr id="4" name="Text Placeholder 2">
            <a:extLst>
              <a:ext uri="{FF2B5EF4-FFF2-40B4-BE49-F238E27FC236}">
                <a16:creationId xmlns:a16="http://schemas.microsoft.com/office/drawing/2014/main" id="{F3EBC071-1C33-5A9C-F820-5AD659C02EA9}"/>
              </a:ext>
            </a:extLst>
          </p:cNvPr>
          <p:cNvSpPr>
            <a:spLocks noGrp="1"/>
          </p:cNvSpPr>
          <p:nvPr>
            <p:ph type="body" sz="quarter" idx="24" hasCustomPrompt="1"/>
          </p:nvPr>
        </p:nvSpPr>
        <p:spPr>
          <a:xfrm>
            <a:off x="479087" y="3709864"/>
            <a:ext cx="3491999" cy="1728000"/>
          </a:xfrm>
          <a:noFill/>
        </p:spPr>
        <p:txBody>
          <a:bodyPr lIns="0" tIns="0" rIns="0" bIns="0" anchor="t">
            <a:noAutofit/>
          </a:bodyPr>
          <a:lstStyle>
            <a:lvl1pPr marL="180005" marR="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lvl1pPr>
          </a:lstStyle>
          <a:p>
            <a:pPr lvl="0"/>
            <a:r>
              <a:rPr lang="en-US"/>
              <a:t>Click to edit text styles</a:t>
            </a:r>
          </a:p>
          <a:p>
            <a:pPr marL="180005" marR="0" lvl="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pPr>
            <a:r>
              <a:rPr lang="en-US"/>
              <a:t>Click to edit text styles</a:t>
            </a:r>
            <a:endParaRPr lang="en-GB"/>
          </a:p>
        </p:txBody>
      </p:sp>
      <p:sp>
        <p:nvSpPr>
          <p:cNvPr id="7" name="Text Placeholder 2">
            <a:extLst>
              <a:ext uri="{FF2B5EF4-FFF2-40B4-BE49-F238E27FC236}">
                <a16:creationId xmlns:a16="http://schemas.microsoft.com/office/drawing/2014/main" id="{044C907B-75B7-A220-5A43-C81C5A334B2B}"/>
              </a:ext>
            </a:extLst>
          </p:cNvPr>
          <p:cNvSpPr>
            <a:spLocks noGrp="1"/>
          </p:cNvSpPr>
          <p:nvPr>
            <p:ph type="body" sz="quarter" idx="25" hasCustomPrompt="1"/>
          </p:nvPr>
        </p:nvSpPr>
        <p:spPr>
          <a:xfrm>
            <a:off x="4349663" y="1693862"/>
            <a:ext cx="3491999" cy="1728000"/>
          </a:xfrm>
          <a:noFill/>
        </p:spPr>
        <p:txBody>
          <a:bodyPr lIns="0" tIns="0" rIns="0" bIns="0" anchor="t">
            <a:noAutofit/>
          </a:bodyPr>
          <a:lstStyle>
            <a:lvl1pPr marL="180005" marR="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lvl1pPr>
          </a:lstStyle>
          <a:p>
            <a:pPr lvl="0"/>
            <a:r>
              <a:rPr lang="en-US"/>
              <a:t>Click to edit text styles</a:t>
            </a:r>
          </a:p>
          <a:p>
            <a:pPr marL="180005" marR="0" lvl="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pPr>
            <a:r>
              <a:rPr lang="en-US"/>
              <a:t>Click to edit text styles</a:t>
            </a:r>
            <a:endParaRPr lang="en-GB"/>
          </a:p>
        </p:txBody>
      </p:sp>
      <p:sp>
        <p:nvSpPr>
          <p:cNvPr id="8" name="Text Placeholder 2">
            <a:extLst>
              <a:ext uri="{FF2B5EF4-FFF2-40B4-BE49-F238E27FC236}">
                <a16:creationId xmlns:a16="http://schemas.microsoft.com/office/drawing/2014/main" id="{1DB00AC1-A6FD-3609-80A2-A1B7A356E1E8}"/>
              </a:ext>
            </a:extLst>
          </p:cNvPr>
          <p:cNvSpPr>
            <a:spLocks noGrp="1"/>
          </p:cNvSpPr>
          <p:nvPr>
            <p:ph type="body" sz="quarter" idx="26" hasCustomPrompt="1"/>
          </p:nvPr>
        </p:nvSpPr>
        <p:spPr>
          <a:xfrm>
            <a:off x="4349662" y="3709864"/>
            <a:ext cx="3491999" cy="1728000"/>
          </a:xfrm>
          <a:noFill/>
        </p:spPr>
        <p:txBody>
          <a:bodyPr lIns="0" tIns="0" rIns="0" bIns="0" anchor="t">
            <a:noAutofit/>
          </a:bodyPr>
          <a:lstStyle>
            <a:lvl1pPr marL="180005" marR="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lvl1pPr>
          </a:lstStyle>
          <a:p>
            <a:pPr lvl="0"/>
            <a:r>
              <a:rPr lang="en-US"/>
              <a:t>Click to edit text styles</a:t>
            </a:r>
          </a:p>
          <a:p>
            <a:pPr marL="180005" marR="0" lvl="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pPr>
            <a:r>
              <a:rPr lang="en-US"/>
              <a:t>Click to edit text styles</a:t>
            </a:r>
            <a:endParaRPr lang="en-GB"/>
          </a:p>
        </p:txBody>
      </p:sp>
      <p:sp>
        <p:nvSpPr>
          <p:cNvPr id="12" name="Slide Number Placeholder 3">
            <a:extLst>
              <a:ext uri="{FF2B5EF4-FFF2-40B4-BE49-F238E27FC236}">
                <a16:creationId xmlns:a16="http://schemas.microsoft.com/office/drawing/2014/main" id="{A5F75AC4-2DA8-3807-080C-1F4B5B2F61CB}"/>
              </a:ext>
            </a:extLst>
          </p:cNvPr>
          <p:cNvSpPr>
            <a:spLocks noGrp="1"/>
          </p:cNvSpPr>
          <p:nvPr>
            <p:ph type="sldNum" sz="quarter" idx="4"/>
          </p:nvPr>
        </p:nvSpPr>
        <p:spPr>
          <a:xfrm>
            <a:off x="9840914"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5" name="Title Placeholder 1">
            <a:extLst>
              <a:ext uri="{FF2B5EF4-FFF2-40B4-BE49-F238E27FC236}">
                <a16:creationId xmlns:a16="http://schemas.microsoft.com/office/drawing/2014/main" id="{CFB454D8-49E3-5947-420D-963E474C5401}"/>
              </a:ext>
            </a:extLst>
          </p:cNvPr>
          <p:cNvSpPr>
            <a:spLocks noGrp="1"/>
          </p:cNvSpPr>
          <p:nvPr>
            <p:ph type="title"/>
          </p:nvPr>
        </p:nvSpPr>
        <p:spPr>
          <a:xfrm>
            <a:off x="479426" y="450674"/>
            <a:ext cx="4679950" cy="384454"/>
          </a:xfrm>
          <a:prstGeom prst="rect">
            <a:avLst/>
          </a:prstGeom>
        </p:spPr>
        <p:txBody>
          <a:bodyPr vert="horz" wrap="square" lIns="0" tIns="0" rIns="0" bIns="0" rtlCol="0" anchor="t">
            <a:noAutofit/>
          </a:bodyPr>
          <a:lstStyle/>
          <a:p>
            <a:r>
              <a:rPr lang="en-GB"/>
              <a:t>Click to edit Master title style</a:t>
            </a:r>
            <a:endParaRPr lang="en-US"/>
          </a:p>
        </p:txBody>
      </p:sp>
    </p:spTree>
    <p:extLst>
      <p:ext uri="{BB962C8B-B14F-4D97-AF65-F5344CB8AC3E}">
        <p14:creationId xmlns:p14="http://schemas.microsoft.com/office/powerpoint/2010/main" val="169449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 four small sections">
    <p:spTree>
      <p:nvGrpSpPr>
        <p:cNvPr id="1" name=""/>
        <p:cNvGrpSpPr/>
        <p:nvPr/>
      </p:nvGrpSpPr>
      <p:grpSpPr>
        <a:xfrm>
          <a:off x="0" y="0"/>
          <a:ext cx="0" cy="0"/>
          <a:chOff x="0" y="0"/>
          <a:chExt cx="0" cy="0"/>
        </a:xfrm>
      </p:grpSpPr>
      <p:sp>
        <p:nvSpPr>
          <p:cNvPr id="33" name="Text Placeholder 2">
            <a:extLst>
              <a:ext uri="{FF2B5EF4-FFF2-40B4-BE49-F238E27FC236}">
                <a16:creationId xmlns:a16="http://schemas.microsoft.com/office/drawing/2014/main" id="{825DC2FE-B9C7-2797-A891-C30E2861FC7C}"/>
              </a:ext>
            </a:extLst>
          </p:cNvPr>
          <p:cNvSpPr>
            <a:spLocks noGrp="1"/>
          </p:cNvSpPr>
          <p:nvPr>
            <p:ph type="body" sz="quarter" idx="17" hasCustomPrompt="1"/>
          </p:nvPr>
        </p:nvSpPr>
        <p:spPr>
          <a:xfrm>
            <a:off x="479425" y="1693862"/>
            <a:ext cx="3492000" cy="1728000"/>
          </a:xfrm>
          <a:noFill/>
        </p:spPr>
        <p:txBody>
          <a:bodyPr lIns="0" tIns="0" rIns="0" bIns="0" anchor="t">
            <a:noAutofit/>
          </a:bodyPr>
          <a:lstStyle>
            <a:lvl1pPr marL="180005" marR="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lvl1pPr>
          </a:lstStyle>
          <a:p>
            <a:pPr lvl="0"/>
            <a:r>
              <a:rPr lang="en-US"/>
              <a:t>Click to edit text styles</a:t>
            </a:r>
          </a:p>
          <a:p>
            <a:pPr marL="180005" marR="0" lvl="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pPr>
            <a:r>
              <a:rPr lang="en-US"/>
              <a:t>Click to edit text styles</a:t>
            </a:r>
            <a:endParaRPr lang="en-GB"/>
          </a:p>
        </p:txBody>
      </p:sp>
      <p:sp>
        <p:nvSpPr>
          <p:cNvPr id="4" name="Text Placeholder 2">
            <a:extLst>
              <a:ext uri="{FF2B5EF4-FFF2-40B4-BE49-F238E27FC236}">
                <a16:creationId xmlns:a16="http://schemas.microsoft.com/office/drawing/2014/main" id="{F3EBC071-1C33-5A9C-F820-5AD659C02EA9}"/>
              </a:ext>
            </a:extLst>
          </p:cNvPr>
          <p:cNvSpPr>
            <a:spLocks noGrp="1"/>
          </p:cNvSpPr>
          <p:nvPr>
            <p:ph type="body" sz="quarter" idx="24" hasCustomPrompt="1"/>
          </p:nvPr>
        </p:nvSpPr>
        <p:spPr>
          <a:xfrm>
            <a:off x="479087" y="3709864"/>
            <a:ext cx="3491999" cy="1728000"/>
          </a:xfrm>
          <a:noFill/>
        </p:spPr>
        <p:txBody>
          <a:bodyPr lIns="0" tIns="0" rIns="0" bIns="0" anchor="t">
            <a:noAutofit/>
          </a:bodyPr>
          <a:lstStyle>
            <a:lvl1pPr marL="180005" marR="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lvl1pPr>
          </a:lstStyle>
          <a:p>
            <a:pPr lvl="0"/>
            <a:r>
              <a:rPr lang="en-US"/>
              <a:t>Click to edit text styles</a:t>
            </a:r>
          </a:p>
          <a:p>
            <a:pPr marL="180005" marR="0" lvl="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pPr>
            <a:r>
              <a:rPr lang="en-US"/>
              <a:t>Click to edit text styles</a:t>
            </a:r>
            <a:endParaRPr lang="en-GB"/>
          </a:p>
        </p:txBody>
      </p:sp>
      <p:sp>
        <p:nvSpPr>
          <p:cNvPr id="7" name="Text Placeholder 2">
            <a:extLst>
              <a:ext uri="{FF2B5EF4-FFF2-40B4-BE49-F238E27FC236}">
                <a16:creationId xmlns:a16="http://schemas.microsoft.com/office/drawing/2014/main" id="{044C907B-75B7-A220-5A43-C81C5A334B2B}"/>
              </a:ext>
            </a:extLst>
          </p:cNvPr>
          <p:cNvSpPr>
            <a:spLocks noGrp="1"/>
          </p:cNvSpPr>
          <p:nvPr>
            <p:ph type="body" sz="quarter" idx="25" hasCustomPrompt="1"/>
          </p:nvPr>
        </p:nvSpPr>
        <p:spPr>
          <a:xfrm>
            <a:off x="4349663" y="1693862"/>
            <a:ext cx="3491999" cy="1728000"/>
          </a:xfrm>
          <a:noFill/>
        </p:spPr>
        <p:txBody>
          <a:bodyPr lIns="0" tIns="0" rIns="0" bIns="0" anchor="t">
            <a:noAutofit/>
          </a:bodyPr>
          <a:lstStyle>
            <a:lvl1pPr marL="180005" marR="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lvl1pPr>
          </a:lstStyle>
          <a:p>
            <a:pPr lvl="0"/>
            <a:r>
              <a:rPr lang="en-US"/>
              <a:t>Click to edit text styles</a:t>
            </a:r>
          </a:p>
          <a:p>
            <a:pPr marL="180005" marR="0" lvl="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pPr>
            <a:r>
              <a:rPr lang="en-US"/>
              <a:t>Click to edit text styles</a:t>
            </a:r>
            <a:endParaRPr lang="en-GB"/>
          </a:p>
        </p:txBody>
      </p:sp>
      <p:sp>
        <p:nvSpPr>
          <p:cNvPr id="8" name="Text Placeholder 2">
            <a:extLst>
              <a:ext uri="{FF2B5EF4-FFF2-40B4-BE49-F238E27FC236}">
                <a16:creationId xmlns:a16="http://schemas.microsoft.com/office/drawing/2014/main" id="{1DB00AC1-A6FD-3609-80A2-A1B7A356E1E8}"/>
              </a:ext>
            </a:extLst>
          </p:cNvPr>
          <p:cNvSpPr>
            <a:spLocks noGrp="1"/>
          </p:cNvSpPr>
          <p:nvPr>
            <p:ph type="body" sz="quarter" idx="26" hasCustomPrompt="1"/>
          </p:nvPr>
        </p:nvSpPr>
        <p:spPr>
          <a:xfrm>
            <a:off x="4349662" y="3709864"/>
            <a:ext cx="3491999" cy="1728000"/>
          </a:xfrm>
          <a:noFill/>
        </p:spPr>
        <p:txBody>
          <a:bodyPr lIns="0" tIns="0" rIns="0" bIns="0" anchor="t">
            <a:noAutofit/>
          </a:bodyPr>
          <a:lstStyle>
            <a:lvl1pPr marL="180005" marR="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lvl1pPr>
          </a:lstStyle>
          <a:p>
            <a:pPr lvl="0"/>
            <a:r>
              <a:rPr lang="en-US"/>
              <a:t>Click to edit text styles</a:t>
            </a:r>
          </a:p>
          <a:p>
            <a:pPr marL="180005" marR="0" lvl="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pPr>
            <a:r>
              <a:rPr lang="en-US"/>
              <a:t>Click to edit text styles</a:t>
            </a:r>
            <a:endParaRPr lang="en-GB"/>
          </a:p>
        </p:txBody>
      </p:sp>
      <p:sp>
        <p:nvSpPr>
          <p:cNvPr id="12" name="Slide Number Placeholder 3">
            <a:extLst>
              <a:ext uri="{FF2B5EF4-FFF2-40B4-BE49-F238E27FC236}">
                <a16:creationId xmlns:a16="http://schemas.microsoft.com/office/drawing/2014/main" id="{A5F75AC4-2DA8-3807-080C-1F4B5B2F61CB}"/>
              </a:ext>
            </a:extLst>
          </p:cNvPr>
          <p:cNvSpPr>
            <a:spLocks noGrp="1"/>
          </p:cNvSpPr>
          <p:nvPr>
            <p:ph type="sldNum" sz="quarter" idx="4"/>
          </p:nvPr>
        </p:nvSpPr>
        <p:spPr>
          <a:xfrm>
            <a:off x="9840914"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5" name="Title Placeholder 1">
            <a:extLst>
              <a:ext uri="{FF2B5EF4-FFF2-40B4-BE49-F238E27FC236}">
                <a16:creationId xmlns:a16="http://schemas.microsoft.com/office/drawing/2014/main" id="{CFB454D8-49E3-5947-420D-963E474C5401}"/>
              </a:ext>
            </a:extLst>
          </p:cNvPr>
          <p:cNvSpPr>
            <a:spLocks noGrp="1"/>
          </p:cNvSpPr>
          <p:nvPr>
            <p:ph type="title"/>
          </p:nvPr>
        </p:nvSpPr>
        <p:spPr>
          <a:xfrm>
            <a:off x="479426" y="450674"/>
            <a:ext cx="4679950" cy="384454"/>
          </a:xfrm>
          <a:prstGeom prst="rect">
            <a:avLst/>
          </a:prstGeom>
        </p:spPr>
        <p:txBody>
          <a:bodyPr vert="horz" wrap="square" lIns="0" tIns="0" rIns="0" bIns="0" rtlCol="0" anchor="t">
            <a:noAutofit/>
          </a:bodyPr>
          <a:lstStyle/>
          <a:p>
            <a:r>
              <a:rPr lang="en-GB"/>
              <a:t>Click to edit Master title style</a:t>
            </a:r>
            <a:endParaRPr lang="en-US"/>
          </a:p>
        </p:txBody>
      </p:sp>
      <p:sp>
        <p:nvSpPr>
          <p:cNvPr id="2" name="Text Placeholder 2">
            <a:extLst>
              <a:ext uri="{FF2B5EF4-FFF2-40B4-BE49-F238E27FC236}">
                <a16:creationId xmlns:a16="http://schemas.microsoft.com/office/drawing/2014/main" id="{202742B5-BA20-BF46-0B85-76E972CC08FC}"/>
              </a:ext>
            </a:extLst>
          </p:cNvPr>
          <p:cNvSpPr>
            <a:spLocks noGrp="1"/>
          </p:cNvSpPr>
          <p:nvPr>
            <p:ph type="body" sz="quarter" idx="28"/>
          </p:nvPr>
        </p:nvSpPr>
        <p:spPr>
          <a:xfrm>
            <a:off x="8212677" y="1700213"/>
            <a:ext cx="3499898" cy="3737651"/>
          </a:xfrm>
          <a:custGeom>
            <a:avLst/>
            <a:gdLst>
              <a:gd name="connsiteX0" fmla="*/ 0 w 3492001"/>
              <a:gd name="connsiteY0" fmla="*/ 0 h 4680000"/>
              <a:gd name="connsiteX1" fmla="*/ 3492001 w 3492001"/>
              <a:gd name="connsiteY1" fmla="*/ 0 h 4680000"/>
              <a:gd name="connsiteX2" fmla="*/ 3492001 w 3492001"/>
              <a:gd name="connsiteY2" fmla="*/ 4680000 h 4680000"/>
              <a:gd name="connsiteX3" fmla="*/ 0 w 3492001"/>
              <a:gd name="connsiteY3" fmla="*/ 4680000 h 4680000"/>
              <a:gd name="connsiteX4" fmla="*/ 0 w 3492001"/>
              <a:gd name="connsiteY4" fmla="*/ 0 h 4680000"/>
              <a:gd name="connsiteX0" fmla="*/ 0 w 3492001"/>
              <a:gd name="connsiteY0" fmla="*/ 0 h 4686732"/>
              <a:gd name="connsiteX1" fmla="*/ 3492001 w 3492001"/>
              <a:gd name="connsiteY1" fmla="*/ 0 h 4686732"/>
              <a:gd name="connsiteX2" fmla="*/ 3492001 w 3492001"/>
              <a:gd name="connsiteY2" fmla="*/ 4680000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4"/>
              <a:gd name="connsiteX1" fmla="*/ 3492001 w 3492001"/>
              <a:gd name="connsiteY1" fmla="*/ 0 h 4686734"/>
              <a:gd name="connsiteX2" fmla="*/ 3492001 w 3492001"/>
              <a:gd name="connsiteY2" fmla="*/ 4049618 h 4686734"/>
              <a:gd name="connsiteX3" fmla="*/ 2766083 w 3492001"/>
              <a:gd name="connsiteY3" fmla="*/ 4686732 h 4686734"/>
              <a:gd name="connsiteX4" fmla="*/ 0 w 3492001"/>
              <a:gd name="connsiteY4" fmla="*/ 4680000 h 4686734"/>
              <a:gd name="connsiteX5" fmla="*/ 0 w 3492001"/>
              <a:gd name="connsiteY5" fmla="*/ 0 h 4686734"/>
              <a:gd name="connsiteX0" fmla="*/ 0 w 3492001"/>
              <a:gd name="connsiteY0" fmla="*/ 0 h 4737132"/>
              <a:gd name="connsiteX1" fmla="*/ 3492001 w 3492001"/>
              <a:gd name="connsiteY1" fmla="*/ 0 h 4737132"/>
              <a:gd name="connsiteX2" fmla="*/ 3492001 w 3492001"/>
              <a:gd name="connsiteY2" fmla="*/ 3983187 h 4737132"/>
              <a:gd name="connsiteX3" fmla="*/ 2766083 w 3492001"/>
              <a:gd name="connsiteY3" fmla="*/ 4686732 h 4737132"/>
              <a:gd name="connsiteX4" fmla="*/ 0 w 3492001"/>
              <a:gd name="connsiteY4" fmla="*/ 4680000 h 4737132"/>
              <a:gd name="connsiteX5" fmla="*/ 0 w 3492001"/>
              <a:gd name="connsiteY5" fmla="*/ 0 h 4737132"/>
              <a:gd name="connsiteX0" fmla="*/ 0 w 3493129"/>
              <a:gd name="connsiteY0" fmla="*/ 0 h 4737132"/>
              <a:gd name="connsiteX1" fmla="*/ 3492001 w 3493129"/>
              <a:gd name="connsiteY1" fmla="*/ 0 h 4737132"/>
              <a:gd name="connsiteX2" fmla="*/ 3492001 w 3493129"/>
              <a:gd name="connsiteY2" fmla="*/ 3983187 h 4737132"/>
              <a:gd name="connsiteX3" fmla="*/ 2766083 w 3493129"/>
              <a:gd name="connsiteY3" fmla="*/ 4686732 h 4737132"/>
              <a:gd name="connsiteX4" fmla="*/ 0 w 3493129"/>
              <a:gd name="connsiteY4" fmla="*/ 4680000 h 4737132"/>
              <a:gd name="connsiteX5" fmla="*/ 0 w 3493129"/>
              <a:gd name="connsiteY5" fmla="*/ 0 h 4737132"/>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2"/>
              <a:gd name="connsiteX1" fmla="*/ 3492001 w 3493129"/>
              <a:gd name="connsiteY1" fmla="*/ 0 h 4686732"/>
              <a:gd name="connsiteX2" fmla="*/ 3492001 w 3493129"/>
              <a:gd name="connsiteY2" fmla="*/ 39831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40893"/>
              <a:gd name="connsiteX1" fmla="*/ 3492001 w 3493129"/>
              <a:gd name="connsiteY1" fmla="*/ 0 h 4740893"/>
              <a:gd name="connsiteX2" fmla="*/ 3492001 w 3493129"/>
              <a:gd name="connsiteY2" fmla="*/ 3932387 h 4740893"/>
              <a:gd name="connsiteX3" fmla="*/ 2766083 w 3493129"/>
              <a:gd name="connsiteY3" fmla="*/ 4686732 h 4740893"/>
              <a:gd name="connsiteX4" fmla="*/ 0 w 3493129"/>
              <a:gd name="connsiteY4" fmla="*/ 4680000 h 4740893"/>
              <a:gd name="connsiteX5" fmla="*/ 0 w 3493129"/>
              <a:gd name="connsiteY5" fmla="*/ 0 h 4740893"/>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39013"/>
              <a:gd name="connsiteX1" fmla="*/ 3492001 w 3493129"/>
              <a:gd name="connsiteY1" fmla="*/ 0 h 4739013"/>
              <a:gd name="connsiteX2" fmla="*/ 3492001 w 3493129"/>
              <a:gd name="connsiteY2" fmla="*/ 3957787 h 4739013"/>
              <a:gd name="connsiteX3" fmla="*/ 2766083 w 3493129"/>
              <a:gd name="connsiteY3" fmla="*/ 4686732 h 4739013"/>
              <a:gd name="connsiteX4" fmla="*/ 0 w 3493129"/>
              <a:gd name="connsiteY4" fmla="*/ 4680000 h 4739013"/>
              <a:gd name="connsiteX5" fmla="*/ 0 w 3493129"/>
              <a:gd name="connsiteY5" fmla="*/ 0 h 4739013"/>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959371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959371 h 4686732"/>
              <a:gd name="connsiteX0" fmla="*/ 0 w 3545772"/>
              <a:gd name="connsiteY0" fmla="*/ 0 h 3727361"/>
              <a:gd name="connsiteX1" fmla="*/ 3492001 w 3545772"/>
              <a:gd name="connsiteY1" fmla="*/ 0 h 3727361"/>
              <a:gd name="connsiteX2" fmla="*/ 3492001 w 3545772"/>
              <a:gd name="connsiteY2" fmla="*/ 2998416 h 3727361"/>
              <a:gd name="connsiteX3" fmla="*/ 2766083 w 3545772"/>
              <a:gd name="connsiteY3" fmla="*/ 3727361 h 3727361"/>
              <a:gd name="connsiteX4" fmla="*/ 0 w 3545772"/>
              <a:gd name="connsiteY4" fmla="*/ 3720629 h 3727361"/>
              <a:gd name="connsiteX5" fmla="*/ 0 w 3545772"/>
              <a:gd name="connsiteY5" fmla="*/ 0 h 3727361"/>
              <a:gd name="connsiteX0" fmla="*/ 0 w 3492473"/>
              <a:gd name="connsiteY0" fmla="*/ 0 h 3727362"/>
              <a:gd name="connsiteX1" fmla="*/ 3492001 w 3492473"/>
              <a:gd name="connsiteY1" fmla="*/ 0 h 3727362"/>
              <a:gd name="connsiteX2" fmla="*/ 3492001 w 3492473"/>
              <a:gd name="connsiteY2" fmla="*/ 2998416 h 3727362"/>
              <a:gd name="connsiteX3" fmla="*/ 2766083 w 3492473"/>
              <a:gd name="connsiteY3" fmla="*/ 3727361 h 3727362"/>
              <a:gd name="connsiteX4" fmla="*/ 0 w 3492473"/>
              <a:gd name="connsiteY4" fmla="*/ 3720629 h 3727362"/>
              <a:gd name="connsiteX5" fmla="*/ 0 w 3492473"/>
              <a:gd name="connsiteY5" fmla="*/ 0 h 3727362"/>
              <a:gd name="connsiteX0" fmla="*/ 0 w 3492086"/>
              <a:gd name="connsiteY0" fmla="*/ 0 h 3727361"/>
              <a:gd name="connsiteX1" fmla="*/ 3492001 w 3492086"/>
              <a:gd name="connsiteY1" fmla="*/ 0 h 3727361"/>
              <a:gd name="connsiteX2" fmla="*/ 3492001 w 3492086"/>
              <a:gd name="connsiteY2" fmla="*/ 2998416 h 3727361"/>
              <a:gd name="connsiteX3" fmla="*/ 2766083 w 3492086"/>
              <a:gd name="connsiteY3" fmla="*/ 3727361 h 3727361"/>
              <a:gd name="connsiteX4" fmla="*/ 0 w 3492086"/>
              <a:gd name="connsiteY4" fmla="*/ 3720629 h 3727361"/>
              <a:gd name="connsiteX5" fmla="*/ 0 w 3492086"/>
              <a:gd name="connsiteY5" fmla="*/ 0 h 3727361"/>
              <a:gd name="connsiteX0" fmla="*/ 0 w 3492473"/>
              <a:gd name="connsiteY0" fmla="*/ 0 h 3727361"/>
              <a:gd name="connsiteX1" fmla="*/ 3492001 w 3492473"/>
              <a:gd name="connsiteY1" fmla="*/ 0 h 3727361"/>
              <a:gd name="connsiteX2" fmla="*/ 3492001 w 3492473"/>
              <a:gd name="connsiteY2" fmla="*/ 2998416 h 3727361"/>
              <a:gd name="connsiteX3" fmla="*/ 2766083 w 3492473"/>
              <a:gd name="connsiteY3" fmla="*/ 3727361 h 3727361"/>
              <a:gd name="connsiteX4" fmla="*/ 0 w 3492473"/>
              <a:gd name="connsiteY4" fmla="*/ 3720629 h 3727361"/>
              <a:gd name="connsiteX5" fmla="*/ 0 w 3492473"/>
              <a:gd name="connsiteY5" fmla="*/ 0 h 3727361"/>
              <a:gd name="connsiteX0" fmla="*/ 0 w 3492473"/>
              <a:gd name="connsiteY0" fmla="*/ 0 h 3727361"/>
              <a:gd name="connsiteX1" fmla="*/ 3492001 w 3492473"/>
              <a:gd name="connsiteY1" fmla="*/ 0 h 3727361"/>
              <a:gd name="connsiteX2" fmla="*/ 3492001 w 3492473"/>
              <a:gd name="connsiteY2" fmla="*/ 2998416 h 3727361"/>
              <a:gd name="connsiteX3" fmla="*/ 2766083 w 3492473"/>
              <a:gd name="connsiteY3" fmla="*/ 3727361 h 3727361"/>
              <a:gd name="connsiteX4" fmla="*/ 0 w 3492473"/>
              <a:gd name="connsiteY4" fmla="*/ 3720629 h 3727361"/>
              <a:gd name="connsiteX5" fmla="*/ 0 w 3492473"/>
              <a:gd name="connsiteY5" fmla="*/ 0 h 3727361"/>
              <a:gd name="connsiteX0" fmla="*/ 0 w 3492473"/>
              <a:gd name="connsiteY0" fmla="*/ 0 h 3727394"/>
              <a:gd name="connsiteX1" fmla="*/ 3492001 w 3492473"/>
              <a:gd name="connsiteY1" fmla="*/ 0 h 3727394"/>
              <a:gd name="connsiteX2" fmla="*/ 3492001 w 3492473"/>
              <a:gd name="connsiteY2" fmla="*/ 2998416 h 3727394"/>
              <a:gd name="connsiteX3" fmla="*/ 2766083 w 3492473"/>
              <a:gd name="connsiteY3" fmla="*/ 3727361 h 3727394"/>
              <a:gd name="connsiteX4" fmla="*/ 0 w 3492473"/>
              <a:gd name="connsiteY4" fmla="*/ 3720629 h 3727394"/>
              <a:gd name="connsiteX5" fmla="*/ 0 w 3492473"/>
              <a:gd name="connsiteY5" fmla="*/ 0 h 372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2473" h="3727394">
                <a:moveTo>
                  <a:pt x="0" y="0"/>
                </a:moveTo>
                <a:lnTo>
                  <a:pt x="3492001" y="0"/>
                </a:lnTo>
                <a:cubicBezTo>
                  <a:pt x="3492001" y="1327729"/>
                  <a:pt x="3493065" y="2595615"/>
                  <a:pt x="3492001" y="2998416"/>
                </a:cubicBezTo>
                <a:cubicBezTo>
                  <a:pt x="3490937" y="3401217"/>
                  <a:pt x="3148865" y="3731211"/>
                  <a:pt x="2766083" y="3727361"/>
                </a:cubicBezTo>
                <a:lnTo>
                  <a:pt x="0" y="3720629"/>
                </a:lnTo>
                <a:lnTo>
                  <a:pt x="0" y="0"/>
                </a:lnTo>
                <a:close/>
              </a:path>
            </a:pathLst>
          </a:custGeom>
          <a:solidFill>
            <a:schemeClr val="tx1"/>
          </a:solidFill>
        </p:spPr>
        <p:txBody>
          <a:bodyPr lIns="360000" tIns="360000" rIns="360000" bIns="360000"/>
          <a:lstStyle>
            <a:lvl1pPr marL="0" indent="0">
              <a:buNone/>
              <a:defRPr sz="2400" b="0" i="0">
                <a:solidFill>
                  <a:schemeClr val="bg1"/>
                </a:solidFill>
                <a:latin typeface="Borna" pitchFamily="2" charset="77"/>
              </a:defRPr>
            </a:lvl1pPr>
            <a:lvl2pPr marL="180005" indent="0">
              <a:buNone/>
              <a:defRPr sz="2400" b="0" i="0">
                <a:solidFill>
                  <a:schemeClr val="bg1"/>
                </a:solidFill>
                <a:latin typeface="Borna" pitchFamily="2" charset="77"/>
              </a:defRPr>
            </a:lvl2pPr>
          </a:lstStyle>
          <a:p>
            <a:pPr lvl="0"/>
            <a:r>
              <a:rPr lang="en-GB"/>
              <a:t>Click to edit Master text styles</a:t>
            </a:r>
          </a:p>
        </p:txBody>
      </p:sp>
      <p:pic>
        <p:nvPicPr>
          <p:cNvPr id="10" name="Picture 9" descr="A black and purple curved corner&#10;&#10;Description automatically generated">
            <a:extLst>
              <a:ext uri="{FF2B5EF4-FFF2-40B4-BE49-F238E27FC236}">
                <a16:creationId xmlns:a16="http://schemas.microsoft.com/office/drawing/2014/main" id="{7087C4A2-5D08-AC36-89D5-AD173AF8B66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5400000" flipH="1">
            <a:off x="8950676" y="2683863"/>
            <a:ext cx="2016002" cy="3492000"/>
          </a:xfrm>
          <a:prstGeom prst="rect">
            <a:avLst/>
          </a:prstGeom>
        </p:spPr>
      </p:pic>
    </p:spTree>
    <p:extLst>
      <p:ext uri="{BB962C8B-B14F-4D97-AF65-F5344CB8AC3E}">
        <p14:creationId xmlns:p14="http://schemas.microsoft.com/office/powerpoint/2010/main" val="904897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50%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960D3F-34E6-91A7-9E5E-91A0A7B9EE0C}"/>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pic>
        <p:nvPicPr>
          <p:cNvPr id="23" name="Picture 22" descr="A black and purple curved corner&#10;&#10;Description automatically generated">
            <a:extLst>
              <a:ext uri="{FF2B5EF4-FFF2-40B4-BE49-F238E27FC236}">
                <a16:creationId xmlns:a16="http://schemas.microsoft.com/office/drawing/2014/main" id="{129B99D8-E739-2F14-7192-23C2EE52C5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300484" y="2966484"/>
            <a:ext cx="3891516" cy="3891516"/>
          </a:xfrm>
          <a:prstGeom prst="rect">
            <a:avLst/>
          </a:prstGeom>
        </p:spPr>
      </p:pic>
      <p:sp>
        <p:nvSpPr>
          <p:cNvPr id="2" name="Text Placeholder 2">
            <a:extLst>
              <a:ext uri="{FF2B5EF4-FFF2-40B4-BE49-F238E27FC236}">
                <a16:creationId xmlns:a16="http://schemas.microsoft.com/office/drawing/2014/main" id="{EBF060C6-F8B4-B69B-7317-8E921C553ECD}"/>
              </a:ext>
            </a:extLst>
          </p:cNvPr>
          <p:cNvSpPr>
            <a:spLocks noGrp="1"/>
          </p:cNvSpPr>
          <p:nvPr>
            <p:ph type="body" sz="quarter" idx="15"/>
          </p:nvPr>
        </p:nvSpPr>
        <p:spPr>
          <a:xfrm>
            <a:off x="498616" y="1703275"/>
            <a:ext cx="5117958" cy="4678473"/>
          </a:xfrm>
        </p:spPr>
        <p:txBody>
          <a:bodyPr/>
          <a:lstStyle>
            <a:lvl1pPr>
              <a:defRPr>
                <a:solidFill>
                  <a:schemeClr val="tx1"/>
                </a:solidFill>
              </a:defRPr>
            </a:lvl1pPr>
            <a:lvl2pPr>
              <a:defRPr>
                <a:solidFill>
                  <a:schemeClr val="tx1"/>
                </a:solidFill>
              </a:defRPr>
            </a:lvl2pPr>
          </a:lstStyle>
          <a:p>
            <a:pPr lvl="0"/>
            <a:r>
              <a:rPr lang="en-GB"/>
              <a:t>Click to edit Master text styles</a:t>
            </a:r>
          </a:p>
          <a:p>
            <a:pPr lvl="1"/>
            <a:r>
              <a:rPr lang="en-GB"/>
              <a:t>Second level</a:t>
            </a:r>
          </a:p>
        </p:txBody>
      </p:sp>
      <p:sp>
        <p:nvSpPr>
          <p:cNvPr id="3" name="Slide Number Placeholder 3">
            <a:extLst>
              <a:ext uri="{FF2B5EF4-FFF2-40B4-BE49-F238E27FC236}">
                <a16:creationId xmlns:a16="http://schemas.microsoft.com/office/drawing/2014/main" id="{2FA39F7C-1CE9-1E2C-8871-31710661BCB0}"/>
              </a:ext>
            </a:extLst>
          </p:cNvPr>
          <p:cNvSpPr>
            <a:spLocks noGrp="1"/>
          </p:cNvSpPr>
          <p:nvPr>
            <p:ph type="sldNum" sz="quarter" idx="4"/>
          </p:nvPr>
        </p:nvSpPr>
        <p:spPr>
          <a:xfrm>
            <a:off x="9840914" y="6508751"/>
            <a:ext cx="1871662" cy="222250"/>
          </a:xfrm>
          <a:prstGeom prst="rect">
            <a:avLst/>
          </a:prstGeom>
        </p:spPr>
        <p:txBody>
          <a:bodyPr vert="horz" lIns="0" tIns="0" rIns="0" bIns="0" rtlCol="0" anchor="ctr"/>
          <a:lstStyle>
            <a:lvl1pPr algn="r">
              <a:defRPr sz="900" b="1"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10" name="Text Placeholder 2">
            <a:extLst>
              <a:ext uri="{FF2B5EF4-FFF2-40B4-BE49-F238E27FC236}">
                <a16:creationId xmlns:a16="http://schemas.microsoft.com/office/drawing/2014/main" id="{D62DB493-2AEF-A7D7-C979-D98C2393824B}"/>
              </a:ext>
            </a:extLst>
          </p:cNvPr>
          <p:cNvSpPr>
            <a:spLocks noGrp="1"/>
          </p:cNvSpPr>
          <p:nvPr>
            <p:ph type="body" sz="quarter" idx="16"/>
          </p:nvPr>
        </p:nvSpPr>
        <p:spPr>
          <a:xfrm>
            <a:off x="6581814" y="1703275"/>
            <a:ext cx="5130762" cy="4676864"/>
          </a:xfrm>
        </p:spPr>
        <p:txBody>
          <a:bodyPr/>
          <a:lstStyle>
            <a:lvl1pPr>
              <a:defRPr>
                <a:solidFill>
                  <a:schemeClr val="bg1"/>
                </a:solidFill>
              </a:defRPr>
            </a:lvl1pPr>
            <a:lvl2pPr>
              <a:defRPr>
                <a:solidFill>
                  <a:schemeClr val="bg1"/>
                </a:solidFill>
              </a:defRPr>
            </a:lvl2pPr>
          </a:lstStyle>
          <a:p>
            <a:pPr lvl="0"/>
            <a:r>
              <a:rPr lang="en-GB"/>
              <a:t>Click to edit Master text styles</a:t>
            </a:r>
          </a:p>
          <a:p>
            <a:pPr lvl="1"/>
            <a:r>
              <a:rPr lang="en-GB"/>
              <a:t>Second level</a:t>
            </a:r>
          </a:p>
        </p:txBody>
      </p:sp>
      <p:cxnSp>
        <p:nvCxnSpPr>
          <p:cNvPr id="13" name="Straight Connector 12">
            <a:extLst>
              <a:ext uri="{FF2B5EF4-FFF2-40B4-BE49-F238E27FC236}">
                <a16:creationId xmlns:a16="http://schemas.microsoft.com/office/drawing/2014/main" id="{B725EE80-C6C9-4C7A-C541-778EB8BFB804}"/>
              </a:ext>
            </a:extLst>
          </p:cNvPr>
          <p:cNvCxnSpPr>
            <a:cxnSpLocks/>
          </p:cNvCxnSpPr>
          <p:nvPr userDrawn="1"/>
        </p:nvCxnSpPr>
        <p:spPr>
          <a:xfrm>
            <a:off x="0" y="1089025"/>
            <a:ext cx="12192000"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6F3077E-8EC3-2936-3B64-3A8054D6FA1A}"/>
              </a:ext>
            </a:extLst>
          </p:cNvPr>
          <p:cNvCxnSpPr>
            <a:cxnSpLocks/>
          </p:cNvCxnSpPr>
          <p:nvPr userDrawn="1"/>
        </p:nvCxnSpPr>
        <p:spPr>
          <a:xfrm>
            <a:off x="0" y="1089025"/>
            <a:ext cx="12192000" cy="0"/>
          </a:xfrm>
          <a:prstGeom prst="line">
            <a:avLst/>
          </a:prstGeom>
          <a:ln w="44450">
            <a:gradFill flip="none" rotWithShape="1">
              <a:gsLst>
                <a:gs pos="0">
                  <a:schemeClr val="tx1"/>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D11333E-ED22-93AE-CAC1-3AE47F5ACB52}"/>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61278" y="355788"/>
            <a:ext cx="761979" cy="419719"/>
          </a:xfrm>
          <a:prstGeom prst="rect">
            <a:avLst/>
          </a:prstGeom>
        </p:spPr>
      </p:pic>
      <p:sp>
        <p:nvSpPr>
          <p:cNvPr id="5" name="Title Placeholder 1">
            <a:extLst>
              <a:ext uri="{FF2B5EF4-FFF2-40B4-BE49-F238E27FC236}">
                <a16:creationId xmlns:a16="http://schemas.microsoft.com/office/drawing/2014/main" id="{8572F124-7C25-A984-3ED4-F5EE0337F7D9}"/>
              </a:ext>
            </a:extLst>
          </p:cNvPr>
          <p:cNvSpPr>
            <a:spLocks noGrp="1"/>
          </p:cNvSpPr>
          <p:nvPr>
            <p:ph type="title"/>
          </p:nvPr>
        </p:nvSpPr>
        <p:spPr>
          <a:xfrm>
            <a:off x="479426" y="450674"/>
            <a:ext cx="4679950" cy="384454"/>
          </a:xfrm>
          <a:prstGeom prst="rect">
            <a:avLst/>
          </a:prstGeom>
        </p:spPr>
        <p:txBody>
          <a:bodyPr vert="horz" wrap="square" lIns="0" tIns="0" rIns="0" bIns="0" rtlCol="0" anchor="t">
            <a:noAutofit/>
          </a:bodyPr>
          <a:lstStyle/>
          <a:p>
            <a:r>
              <a:rPr lang="en-GB"/>
              <a:t>Click to edit Master title style</a:t>
            </a:r>
            <a:endParaRPr lang="en-US"/>
          </a:p>
        </p:txBody>
      </p:sp>
    </p:spTree>
    <p:extLst>
      <p:ext uri="{BB962C8B-B14F-4D97-AF65-F5344CB8AC3E}">
        <p14:creationId xmlns:p14="http://schemas.microsoft.com/office/powerpoint/2010/main" val="126047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50%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960D3F-34E6-91A7-9E5E-91A0A7B9EE0C}"/>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pic>
        <p:nvPicPr>
          <p:cNvPr id="26" name="Picture 25" descr="A black and purple curved corner&#10;&#10;Description automatically generated">
            <a:extLst>
              <a:ext uri="{FF2B5EF4-FFF2-40B4-BE49-F238E27FC236}">
                <a16:creationId xmlns:a16="http://schemas.microsoft.com/office/drawing/2014/main" id="{573B8216-38B3-80AC-1448-43C3EFDCC54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300484" y="2966484"/>
            <a:ext cx="3891516" cy="3891516"/>
          </a:xfrm>
          <a:prstGeom prst="rect">
            <a:avLst/>
          </a:prstGeom>
        </p:spPr>
      </p:pic>
      <p:sp>
        <p:nvSpPr>
          <p:cNvPr id="2" name="Text Placeholder 2">
            <a:extLst>
              <a:ext uri="{FF2B5EF4-FFF2-40B4-BE49-F238E27FC236}">
                <a16:creationId xmlns:a16="http://schemas.microsoft.com/office/drawing/2014/main" id="{EBF060C6-F8B4-B69B-7317-8E921C553ECD}"/>
              </a:ext>
            </a:extLst>
          </p:cNvPr>
          <p:cNvSpPr>
            <a:spLocks noGrp="1"/>
          </p:cNvSpPr>
          <p:nvPr>
            <p:ph type="body" sz="quarter" idx="15"/>
          </p:nvPr>
        </p:nvSpPr>
        <p:spPr>
          <a:xfrm>
            <a:off x="498616" y="1703275"/>
            <a:ext cx="5117958" cy="4678473"/>
          </a:xfrm>
        </p:spPr>
        <p:txBody>
          <a:bodyPr/>
          <a:lstStyle>
            <a:lvl1pPr>
              <a:defRPr>
                <a:solidFill>
                  <a:schemeClr val="tx1"/>
                </a:solidFill>
              </a:defRPr>
            </a:lvl1pPr>
            <a:lvl2pPr>
              <a:defRPr>
                <a:solidFill>
                  <a:schemeClr val="tx1"/>
                </a:solidFill>
              </a:defRPr>
            </a:lvl2pPr>
          </a:lstStyle>
          <a:p>
            <a:pPr lvl="0"/>
            <a:r>
              <a:rPr lang="en-GB"/>
              <a:t>Click to edit Master text styles</a:t>
            </a:r>
          </a:p>
          <a:p>
            <a:pPr lvl="1"/>
            <a:r>
              <a:rPr lang="en-GB"/>
              <a:t>Second level</a:t>
            </a:r>
          </a:p>
        </p:txBody>
      </p:sp>
      <p:sp>
        <p:nvSpPr>
          <p:cNvPr id="3" name="Slide Number Placeholder 3">
            <a:extLst>
              <a:ext uri="{FF2B5EF4-FFF2-40B4-BE49-F238E27FC236}">
                <a16:creationId xmlns:a16="http://schemas.microsoft.com/office/drawing/2014/main" id="{2FA39F7C-1CE9-1E2C-8871-31710661BCB0}"/>
              </a:ext>
            </a:extLst>
          </p:cNvPr>
          <p:cNvSpPr>
            <a:spLocks noGrp="1"/>
          </p:cNvSpPr>
          <p:nvPr>
            <p:ph type="sldNum" sz="quarter" idx="4"/>
          </p:nvPr>
        </p:nvSpPr>
        <p:spPr>
          <a:xfrm>
            <a:off x="9840914" y="6508751"/>
            <a:ext cx="1871662" cy="222250"/>
          </a:xfrm>
          <a:prstGeom prst="rect">
            <a:avLst/>
          </a:prstGeom>
        </p:spPr>
        <p:txBody>
          <a:bodyPr vert="horz" lIns="0" tIns="0" rIns="0" bIns="0" rtlCol="0" anchor="ctr"/>
          <a:lstStyle>
            <a:lvl1pPr algn="r">
              <a:defRPr sz="900" b="1"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cxnSp>
        <p:nvCxnSpPr>
          <p:cNvPr id="9" name="Straight Connector 8">
            <a:extLst>
              <a:ext uri="{FF2B5EF4-FFF2-40B4-BE49-F238E27FC236}">
                <a16:creationId xmlns:a16="http://schemas.microsoft.com/office/drawing/2014/main" id="{57E0AC47-4CE5-EA53-F64E-9078557FD3B3}"/>
              </a:ext>
            </a:extLst>
          </p:cNvPr>
          <p:cNvCxnSpPr>
            <a:cxnSpLocks/>
          </p:cNvCxnSpPr>
          <p:nvPr userDrawn="1"/>
        </p:nvCxnSpPr>
        <p:spPr>
          <a:xfrm>
            <a:off x="0" y="1089025"/>
            <a:ext cx="12192000"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7B49AFF-C551-5F68-34D0-A4368C395BAD}"/>
              </a:ext>
            </a:extLst>
          </p:cNvPr>
          <p:cNvCxnSpPr>
            <a:cxnSpLocks/>
          </p:cNvCxnSpPr>
          <p:nvPr userDrawn="1"/>
        </p:nvCxnSpPr>
        <p:spPr>
          <a:xfrm>
            <a:off x="0" y="1089025"/>
            <a:ext cx="12192000" cy="0"/>
          </a:xfrm>
          <a:prstGeom prst="line">
            <a:avLst/>
          </a:prstGeom>
          <a:ln w="44450">
            <a:gradFill flip="none" rotWithShape="1">
              <a:gsLst>
                <a:gs pos="0">
                  <a:schemeClr val="tx1"/>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A3595957-187E-AF69-2F0E-1556F736A821}"/>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61278" y="355788"/>
            <a:ext cx="761979" cy="419719"/>
          </a:xfrm>
          <a:prstGeom prst="rect">
            <a:avLst/>
          </a:prstGeom>
        </p:spPr>
      </p:pic>
      <p:sp>
        <p:nvSpPr>
          <p:cNvPr id="17" name="Picture Placeholder 2">
            <a:extLst>
              <a:ext uri="{FF2B5EF4-FFF2-40B4-BE49-F238E27FC236}">
                <a16:creationId xmlns:a16="http://schemas.microsoft.com/office/drawing/2014/main" id="{2B20974C-8EEB-41A4-AB51-CE65F29A0522}"/>
              </a:ext>
            </a:extLst>
          </p:cNvPr>
          <p:cNvSpPr>
            <a:spLocks noGrp="1"/>
          </p:cNvSpPr>
          <p:nvPr>
            <p:ph type="pic" sz="quarter" idx="22" hasCustomPrompt="1"/>
          </p:nvPr>
        </p:nvSpPr>
        <p:spPr>
          <a:xfrm>
            <a:off x="6564312" y="1693863"/>
            <a:ext cx="2440985" cy="3416850"/>
          </a:xfrm>
          <a:solidFill>
            <a:schemeClr val="bg1">
              <a:lumMod val="75000"/>
            </a:schemeClr>
          </a:solidFill>
        </p:spPr>
        <p:txBody>
          <a:bodyPr lIns="180000" tIns="180000" rIns="180000" bIns="180000" anchor="ctr"/>
          <a:lstStyle>
            <a:lvl1pPr marL="0" indent="0">
              <a:buNone/>
              <a:defRPr/>
            </a:lvl1pPr>
          </a:lstStyle>
          <a:p>
            <a:r>
              <a:rPr lang="en-GB"/>
              <a:t> </a:t>
            </a:r>
          </a:p>
        </p:txBody>
      </p:sp>
      <p:sp>
        <p:nvSpPr>
          <p:cNvPr id="5" name="Title Placeholder 1">
            <a:extLst>
              <a:ext uri="{FF2B5EF4-FFF2-40B4-BE49-F238E27FC236}">
                <a16:creationId xmlns:a16="http://schemas.microsoft.com/office/drawing/2014/main" id="{F9B65237-2484-13A1-E087-258BD5ADE4E6}"/>
              </a:ext>
            </a:extLst>
          </p:cNvPr>
          <p:cNvSpPr>
            <a:spLocks noGrp="1"/>
          </p:cNvSpPr>
          <p:nvPr>
            <p:ph type="title"/>
          </p:nvPr>
        </p:nvSpPr>
        <p:spPr>
          <a:xfrm>
            <a:off x="479426" y="450674"/>
            <a:ext cx="4679950" cy="384454"/>
          </a:xfrm>
          <a:prstGeom prst="rect">
            <a:avLst/>
          </a:prstGeom>
        </p:spPr>
        <p:txBody>
          <a:bodyPr vert="horz" wrap="square" lIns="0" tIns="0" rIns="0" bIns="0" rtlCol="0" anchor="t">
            <a:noAutofit/>
          </a:bodyPr>
          <a:lstStyle/>
          <a:p>
            <a:r>
              <a:rPr lang="en-GB"/>
              <a:t>Click to edit Master title style</a:t>
            </a:r>
            <a:endParaRPr lang="en-US"/>
          </a:p>
        </p:txBody>
      </p:sp>
      <p:sp>
        <p:nvSpPr>
          <p:cNvPr id="6" name="Picture Placeholder 2">
            <a:extLst>
              <a:ext uri="{FF2B5EF4-FFF2-40B4-BE49-F238E27FC236}">
                <a16:creationId xmlns:a16="http://schemas.microsoft.com/office/drawing/2014/main" id="{EE5C4E56-C58F-E15A-CD0D-F409190E1FED}"/>
              </a:ext>
            </a:extLst>
          </p:cNvPr>
          <p:cNvSpPr>
            <a:spLocks noGrp="1"/>
          </p:cNvSpPr>
          <p:nvPr>
            <p:ph type="pic" sz="quarter" idx="23" hasCustomPrompt="1"/>
          </p:nvPr>
        </p:nvSpPr>
        <p:spPr>
          <a:xfrm>
            <a:off x="9271591" y="1693865"/>
            <a:ext cx="2440985" cy="2440801"/>
          </a:xfrm>
          <a:custGeom>
            <a:avLst/>
            <a:gdLst>
              <a:gd name="connsiteX0" fmla="*/ 0 w 3493017"/>
              <a:gd name="connsiteY0" fmla="*/ 0 h 3744000"/>
              <a:gd name="connsiteX1" fmla="*/ 2910836 w 3493017"/>
              <a:gd name="connsiteY1" fmla="*/ 0 h 3744000"/>
              <a:gd name="connsiteX2" fmla="*/ 3493017 w 3493017"/>
              <a:gd name="connsiteY2" fmla="*/ 582181 h 3744000"/>
              <a:gd name="connsiteX3" fmla="*/ 3493017 w 3493017"/>
              <a:gd name="connsiteY3" fmla="*/ 3744000 h 3744000"/>
              <a:gd name="connsiteX4" fmla="*/ 0 w 3493017"/>
              <a:gd name="connsiteY4" fmla="*/ 3744000 h 3744000"/>
              <a:gd name="connsiteX5" fmla="*/ 0 w 3493017"/>
              <a:gd name="connsiteY5" fmla="*/ 0 h 3744000"/>
              <a:gd name="connsiteX0" fmla="*/ 0 w 3626918"/>
              <a:gd name="connsiteY0" fmla="*/ 0 h 3744000"/>
              <a:gd name="connsiteX1" fmla="*/ 3480771 w 3626918"/>
              <a:gd name="connsiteY1" fmla="*/ 6263 h 3744000"/>
              <a:gd name="connsiteX2" fmla="*/ 3493017 w 3626918"/>
              <a:gd name="connsiteY2" fmla="*/ 582181 h 3744000"/>
              <a:gd name="connsiteX3" fmla="*/ 3493017 w 3626918"/>
              <a:gd name="connsiteY3" fmla="*/ 3744000 h 3744000"/>
              <a:gd name="connsiteX4" fmla="*/ 0 w 3626918"/>
              <a:gd name="connsiteY4" fmla="*/ 3744000 h 3744000"/>
              <a:gd name="connsiteX5" fmla="*/ 0 w 3626918"/>
              <a:gd name="connsiteY5" fmla="*/ 0 h 3744000"/>
              <a:gd name="connsiteX0" fmla="*/ 0 w 3640785"/>
              <a:gd name="connsiteY0" fmla="*/ 0 h 3744000"/>
              <a:gd name="connsiteX1" fmla="*/ 3499560 w 3640785"/>
              <a:gd name="connsiteY1" fmla="*/ 0 h 3744000"/>
              <a:gd name="connsiteX2" fmla="*/ 3493017 w 3640785"/>
              <a:gd name="connsiteY2" fmla="*/ 582181 h 3744000"/>
              <a:gd name="connsiteX3" fmla="*/ 3493017 w 3640785"/>
              <a:gd name="connsiteY3" fmla="*/ 3744000 h 3744000"/>
              <a:gd name="connsiteX4" fmla="*/ 0 w 3640785"/>
              <a:gd name="connsiteY4" fmla="*/ 3744000 h 3744000"/>
              <a:gd name="connsiteX5" fmla="*/ 0 w 3640785"/>
              <a:gd name="connsiteY5" fmla="*/ 0 h 3744000"/>
              <a:gd name="connsiteX0" fmla="*/ 0 w 3640785"/>
              <a:gd name="connsiteY0" fmla="*/ 0 h 3744000"/>
              <a:gd name="connsiteX1" fmla="*/ 3499560 w 3640785"/>
              <a:gd name="connsiteY1" fmla="*/ 0 h 3744000"/>
              <a:gd name="connsiteX2" fmla="*/ 3493017 w 3640785"/>
              <a:gd name="connsiteY2" fmla="*/ 3049808 h 3744000"/>
              <a:gd name="connsiteX3" fmla="*/ 3493017 w 3640785"/>
              <a:gd name="connsiteY3" fmla="*/ 3744000 h 3744000"/>
              <a:gd name="connsiteX4" fmla="*/ 0 w 3640785"/>
              <a:gd name="connsiteY4" fmla="*/ 3744000 h 3744000"/>
              <a:gd name="connsiteX5" fmla="*/ 0 w 3640785"/>
              <a:gd name="connsiteY5" fmla="*/ 0 h 3744000"/>
              <a:gd name="connsiteX0" fmla="*/ 0 w 3499560"/>
              <a:gd name="connsiteY0" fmla="*/ 0 h 3744000"/>
              <a:gd name="connsiteX1" fmla="*/ 3499560 w 3499560"/>
              <a:gd name="connsiteY1" fmla="*/ 0 h 3744000"/>
              <a:gd name="connsiteX2" fmla="*/ 3493017 w 3499560"/>
              <a:gd name="connsiteY2" fmla="*/ 3049808 h 3744000"/>
              <a:gd name="connsiteX3" fmla="*/ 3493017 w 3499560"/>
              <a:gd name="connsiteY3" fmla="*/ 3744000 h 3744000"/>
              <a:gd name="connsiteX4" fmla="*/ 0 w 3499560"/>
              <a:gd name="connsiteY4" fmla="*/ 3744000 h 3744000"/>
              <a:gd name="connsiteX5" fmla="*/ 0 w 3499560"/>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3493017 w 3499893"/>
              <a:gd name="connsiteY3" fmla="*/ 3744000 h 3744000"/>
              <a:gd name="connsiteX4" fmla="*/ 0 w 3499893"/>
              <a:gd name="connsiteY4" fmla="*/ 3744000 h 3744000"/>
              <a:gd name="connsiteX5" fmla="*/ 0 w 3499893"/>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3493017 w 3499893"/>
              <a:gd name="connsiteY3" fmla="*/ 3744000 h 3744000"/>
              <a:gd name="connsiteX4" fmla="*/ 0 w 3499893"/>
              <a:gd name="connsiteY4" fmla="*/ 3744000 h 3744000"/>
              <a:gd name="connsiteX5" fmla="*/ 0 w 3499893"/>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2837197 w 3499893"/>
              <a:gd name="connsiteY3" fmla="*/ 3744000 h 3744000"/>
              <a:gd name="connsiteX4" fmla="*/ 0 w 3499893"/>
              <a:gd name="connsiteY4" fmla="*/ 3744000 h 3744000"/>
              <a:gd name="connsiteX5" fmla="*/ 0 w 3499893"/>
              <a:gd name="connsiteY5" fmla="*/ 0 h 3744000"/>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500831"/>
              <a:gd name="connsiteY0" fmla="*/ 0 h 3744001"/>
              <a:gd name="connsiteX1" fmla="*/ 3499560 w 3500831"/>
              <a:gd name="connsiteY1" fmla="*/ 0 h 3744001"/>
              <a:gd name="connsiteX2" fmla="*/ 3500512 w 3500831"/>
              <a:gd name="connsiteY2" fmla="*/ 3053555 h 3744001"/>
              <a:gd name="connsiteX3" fmla="*/ 2837197 w 3500831"/>
              <a:gd name="connsiteY3" fmla="*/ 3744000 h 3744001"/>
              <a:gd name="connsiteX4" fmla="*/ 0 w 3500831"/>
              <a:gd name="connsiteY4" fmla="*/ 3744000 h 3744001"/>
              <a:gd name="connsiteX5" fmla="*/ 0 w 3500831"/>
              <a:gd name="connsiteY5" fmla="*/ 0 h 3744001"/>
              <a:gd name="connsiteX0" fmla="*/ 0 w 3500831"/>
              <a:gd name="connsiteY0" fmla="*/ 0 h 3744001"/>
              <a:gd name="connsiteX1" fmla="*/ 3499560 w 3500831"/>
              <a:gd name="connsiteY1" fmla="*/ 0 h 3744001"/>
              <a:gd name="connsiteX2" fmla="*/ 3500512 w 3500831"/>
              <a:gd name="connsiteY2" fmla="*/ 3053555 h 3744001"/>
              <a:gd name="connsiteX3" fmla="*/ 2837197 w 3500831"/>
              <a:gd name="connsiteY3" fmla="*/ 3744000 h 3744001"/>
              <a:gd name="connsiteX4" fmla="*/ 0 w 3500831"/>
              <a:gd name="connsiteY4" fmla="*/ 3744000 h 3744001"/>
              <a:gd name="connsiteX5" fmla="*/ 0 w 3500831"/>
              <a:gd name="connsiteY5" fmla="*/ 0 h 3744001"/>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0 w 3500831"/>
              <a:gd name="connsiteY0" fmla="*/ 266638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266638 h 3744000"/>
              <a:gd name="connsiteX0" fmla="*/ 0 w 3500831"/>
              <a:gd name="connsiteY0" fmla="*/ 0 h 3477362"/>
              <a:gd name="connsiteX1" fmla="*/ 3499560 w 3500831"/>
              <a:gd name="connsiteY1" fmla="*/ 0 h 3477362"/>
              <a:gd name="connsiteX2" fmla="*/ 3500512 w 3500831"/>
              <a:gd name="connsiteY2" fmla="*/ 2786917 h 3477362"/>
              <a:gd name="connsiteX3" fmla="*/ 2837197 w 3500831"/>
              <a:gd name="connsiteY3" fmla="*/ 3477362 h 3477362"/>
              <a:gd name="connsiteX4" fmla="*/ 0 w 3500831"/>
              <a:gd name="connsiteY4" fmla="*/ 3477362 h 3477362"/>
              <a:gd name="connsiteX5" fmla="*/ 0 w 3500831"/>
              <a:gd name="connsiteY5" fmla="*/ 0 h 3477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0831" h="3477362">
                <a:moveTo>
                  <a:pt x="0" y="0"/>
                </a:moveTo>
                <a:lnTo>
                  <a:pt x="3499560" y="0"/>
                </a:lnTo>
                <a:cubicBezTo>
                  <a:pt x="3501677" y="400833"/>
                  <a:pt x="3500512" y="2465387"/>
                  <a:pt x="3500512" y="2786917"/>
                </a:cubicBezTo>
                <a:cubicBezTo>
                  <a:pt x="3499263" y="3149479"/>
                  <a:pt x="3156987" y="3474565"/>
                  <a:pt x="2837197" y="3477362"/>
                </a:cubicBezTo>
                <a:lnTo>
                  <a:pt x="0" y="3477362"/>
                </a:lnTo>
                <a:lnTo>
                  <a:pt x="0" y="0"/>
                </a:lnTo>
                <a:close/>
              </a:path>
            </a:pathLst>
          </a:custGeom>
          <a:solidFill>
            <a:schemeClr val="bg1">
              <a:lumMod val="75000"/>
            </a:schemeClr>
          </a:solidFill>
        </p:spPr>
        <p:txBody>
          <a:bodyPr lIns="180000" tIns="180000" rIns="180000" bIns="180000" anchor="ctr"/>
          <a:lstStyle>
            <a:lvl1pPr marL="0" indent="0">
              <a:buNone/>
              <a:defRPr/>
            </a:lvl1pPr>
          </a:lstStyle>
          <a:p>
            <a:r>
              <a:rPr lang="en-GB"/>
              <a:t> </a:t>
            </a:r>
          </a:p>
        </p:txBody>
      </p:sp>
    </p:spTree>
    <p:extLst>
      <p:ext uri="{BB962C8B-B14F-4D97-AF65-F5344CB8AC3E}">
        <p14:creationId xmlns:p14="http://schemas.microsoft.com/office/powerpoint/2010/main" val="315203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ext - two separate columns">
    <p:spTree>
      <p:nvGrpSpPr>
        <p:cNvPr id="1" name=""/>
        <p:cNvGrpSpPr/>
        <p:nvPr/>
      </p:nvGrpSpPr>
      <p:grpSpPr>
        <a:xfrm>
          <a:off x="0" y="0"/>
          <a:ext cx="0" cy="0"/>
          <a:chOff x="0" y="0"/>
          <a:chExt cx="0" cy="0"/>
        </a:xfrm>
      </p:grpSpPr>
      <p:pic>
        <p:nvPicPr>
          <p:cNvPr id="25" name="Picture 24" descr="A black and purple curved corner&#10;&#10;Description automatically generated">
            <a:extLst>
              <a:ext uri="{FF2B5EF4-FFF2-40B4-BE49-F238E27FC236}">
                <a16:creationId xmlns:a16="http://schemas.microsoft.com/office/drawing/2014/main" id="{8D45C3EB-0C0F-8662-13AE-9317BE3622A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300484" y="2966484"/>
            <a:ext cx="3891516" cy="3891516"/>
          </a:xfrm>
          <a:prstGeom prst="rect">
            <a:avLst/>
          </a:prstGeom>
        </p:spPr>
      </p:pic>
      <p:sp>
        <p:nvSpPr>
          <p:cNvPr id="9" name="Picture Placeholder 2">
            <a:extLst>
              <a:ext uri="{FF2B5EF4-FFF2-40B4-BE49-F238E27FC236}">
                <a16:creationId xmlns:a16="http://schemas.microsoft.com/office/drawing/2014/main" id="{87506205-9106-AAB4-812C-DF4E6A3EEEF6}"/>
              </a:ext>
            </a:extLst>
          </p:cNvPr>
          <p:cNvSpPr>
            <a:spLocks noGrp="1"/>
          </p:cNvSpPr>
          <p:nvPr>
            <p:ph type="pic" sz="quarter" idx="17" hasCustomPrompt="1"/>
          </p:nvPr>
        </p:nvSpPr>
        <p:spPr>
          <a:xfrm>
            <a:off x="479425" y="1700213"/>
            <a:ext cx="2532341" cy="1465018"/>
          </a:xfrm>
          <a:solidFill>
            <a:schemeClr val="bg1">
              <a:lumMod val="75000"/>
            </a:schemeClr>
          </a:solidFill>
        </p:spPr>
        <p:txBody>
          <a:bodyPr lIns="180000" tIns="180000" rIns="180000" bIns="180000" anchor="ctr"/>
          <a:lstStyle>
            <a:lvl1pPr marL="0" indent="0">
              <a:buNone/>
              <a:defRPr/>
            </a:lvl1pPr>
          </a:lstStyle>
          <a:p>
            <a:r>
              <a:rPr lang="en-GB"/>
              <a:t> </a:t>
            </a:r>
          </a:p>
        </p:txBody>
      </p:sp>
      <p:sp>
        <p:nvSpPr>
          <p:cNvPr id="12" name="Slide Number Placeholder 3">
            <a:extLst>
              <a:ext uri="{FF2B5EF4-FFF2-40B4-BE49-F238E27FC236}">
                <a16:creationId xmlns:a16="http://schemas.microsoft.com/office/drawing/2014/main" id="{5A4D88DB-7507-5B1A-DC3D-03720C84633D}"/>
              </a:ext>
            </a:extLst>
          </p:cNvPr>
          <p:cNvSpPr>
            <a:spLocks noGrp="1"/>
          </p:cNvSpPr>
          <p:nvPr>
            <p:ph type="sldNum" sz="quarter" idx="4"/>
          </p:nvPr>
        </p:nvSpPr>
        <p:spPr>
          <a:xfrm>
            <a:off x="9840914"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5" name="Picture Placeholder 2">
            <a:extLst>
              <a:ext uri="{FF2B5EF4-FFF2-40B4-BE49-F238E27FC236}">
                <a16:creationId xmlns:a16="http://schemas.microsoft.com/office/drawing/2014/main" id="{190A9EA9-1A2A-0AEE-B039-A343385D8DCB}"/>
              </a:ext>
            </a:extLst>
          </p:cNvPr>
          <p:cNvSpPr>
            <a:spLocks noGrp="1"/>
          </p:cNvSpPr>
          <p:nvPr>
            <p:ph type="pic" sz="quarter" idx="18" hasCustomPrompt="1"/>
          </p:nvPr>
        </p:nvSpPr>
        <p:spPr>
          <a:xfrm>
            <a:off x="3379695" y="1700213"/>
            <a:ext cx="2532341" cy="1465018"/>
          </a:xfrm>
          <a:solidFill>
            <a:schemeClr val="bg1">
              <a:lumMod val="75000"/>
            </a:schemeClr>
          </a:solidFill>
        </p:spPr>
        <p:txBody>
          <a:bodyPr lIns="180000" tIns="180000" rIns="180000" bIns="180000" anchor="ctr"/>
          <a:lstStyle>
            <a:lvl1pPr marL="0" indent="0">
              <a:buNone/>
              <a:defRPr/>
            </a:lvl1pPr>
          </a:lstStyle>
          <a:p>
            <a:r>
              <a:rPr lang="en-GB"/>
              <a:t> </a:t>
            </a:r>
          </a:p>
        </p:txBody>
      </p:sp>
      <p:sp>
        <p:nvSpPr>
          <p:cNvPr id="8" name="Picture Placeholder 2">
            <a:extLst>
              <a:ext uri="{FF2B5EF4-FFF2-40B4-BE49-F238E27FC236}">
                <a16:creationId xmlns:a16="http://schemas.microsoft.com/office/drawing/2014/main" id="{19A7CD90-1C87-26D2-FCDD-063187123DB8}"/>
              </a:ext>
            </a:extLst>
          </p:cNvPr>
          <p:cNvSpPr>
            <a:spLocks noGrp="1"/>
          </p:cNvSpPr>
          <p:nvPr>
            <p:ph type="pic" sz="quarter" idx="19" hasCustomPrompt="1"/>
          </p:nvPr>
        </p:nvSpPr>
        <p:spPr>
          <a:xfrm>
            <a:off x="6279965" y="1700213"/>
            <a:ext cx="2532341" cy="1465018"/>
          </a:xfrm>
          <a:solidFill>
            <a:schemeClr val="bg1">
              <a:lumMod val="75000"/>
            </a:schemeClr>
          </a:solidFill>
        </p:spPr>
        <p:txBody>
          <a:bodyPr lIns="180000" tIns="180000" rIns="180000" bIns="180000" anchor="ctr"/>
          <a:lstStyle>
            <a:lvl1pPr marL="0" indent="0">
              <a:buNone/>
              <a:defRPr/>
            </a:lvl1pPr>
          </a:lstStyle>
          <a:p>
            <a:r>
              <a:rPr lang="en-GB"/>
              <a:t> </a:t>
            </a:r>
          </a:p>
        </p:txBody>
      </p:sp>
      <p:sp>
        <p:nvSpPr>
          <p:cNvPr id="13" name="Picture Placeholder 2">
            <a:extLst>
              <a:ext uri="{FF2B5EF4-FFF2-40B4-BE49-F238E27FC236}">
                <a16:creationId xmlns:a16="http://schemas.microsoft.com/office/drawing/2014/main" id="{972A3026-ECAA-34E4-1AF6-68C0A887F683}"/>
              </a:ext>
            </a:extLst>
          </p:cNvPr>
          <p:cNvSpPr>
            <a:spLocks noGrp="1"/>
          </p:cNvSpPr>
          <p:nvPr>
            <p:ph type="pic" sz="quarter" idx="20" hasCustomPrompt="1"/>
          </p:nvPr>
        </p:nvSpPr>
        <p:spPr>
          <a:xfrm>
            <a:off x="9180236" y="1700213"/>
            <a:ext cx="2532341" cy="1465018"/>
          </a:xfrm>
          <a:solidFill>
            <a:schemeClr val="bg1">
              <a:lumMod val="75000"/>
            </a:schemeClr>
          </a:solidFill>
        </p:spPr>
        <p:txBody>
          <a:bodyPr lIns="180000" tIns="180000" rIns="180000" bIns="180000" anchor="ctr"/>
          <a:lstStyle>
            <a:lvl1pPr marL="0" indent="0">
              <a:buNone/>
              <a:defRPr/>
            </a:lvl1pPr>
          </a:lstStyle>
          <a:p>
            <a:r>
              <a:rPr lang="en-GB"/>
              <a:t> </a:t>
            </a:r>
          </a:p>
        </p:txBody>
      </p:sp>
      <p:sp>
        <p:nvSpPr>
          <p:cNvPr id="14" name="Text Placeholder 2">
            <a:extLst>
              <a:ext uri="{FF2B5EF4-FFF2-40B4-BE49-F238E27FC236}">
                <a16:creationId xmlns:a16="http://schemas.microsoft.com/office/drawing/2014/main" id="{F328AB4F-FDE1-2DC5-208C-D3C1ED89AA7B}"/>
              </a:ext>
            </a:extLst>
          </p:cNvPr>
          <p:cNvSpPr>
            <a:spLocks noGrp="1"/>
          </p:cNvSpPr>
          <p:nvPr>
            <p:ph type="body" sz="quarter" idx="21" hasCustomPrompt="1"/>
          </p:nvPr>
        </p:nvSpPr>
        <p:spPr>
          <a:xfrm>
            <a:off x="479427" y="3429000"/>
            <a:ext cx="2532338" cy="2952750"/>
          </a:xfrm>
          <a:noFill/>
        </p:spPr>
        <p:txBody>
          <a:bodyPr lIns="0" tIns="0" rIns="0" bIns="0" anchor="t">
            <a:noAutofit/>
          </a:bodyPr>
          <a:lstStyle>
            <a:lvl1pPr marL="180005" marR="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lvl1pPr>
          </a:lstStyle>
          <a:p>
            <a:pPr lvl="0"/>
            <a:r>
              <a:rPr lang="en-US"/>
              <a:t>Click to edit text styles</a:t>
            </a:r>
          </a:p>
          <a:p>
            <a:pPr marL="180005" marR="0" lvl="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pPr>
            <a:r>
              <a:rPr lang="en-US"/>
              <a:t>Click to edit text styles</a:t>
            </a:r>
            <a:endParaRPr lang="en-GB"/>
          </a:p>
        </p:txBody>
      </p:sp>
      <p:sp>
        <p:nvSpPr>
          <p:cNvPr id="18" name="Text Placeholder 2">
            <a:extLst>
              <a:ext uri="{FF2B5EF4-FFF2-40B4-BE49-F238E27FC236}">
                <a16:creationId xmlns:a16="http://schemas.microsoft.com/office/drawing/2014/main" id="{77B922CE-C577-7F50-24CC-6D8E30A789BE}"/>
              </a:ext>
            </a:extLst>
          </p:cNvPr>
          <p:cNvSpPr>
            <a:spLocks noGrp="1"/>
          </p:cNvSpPr>
          <p:nvPr>
            <p:ph type="body" sz="quarter" idx="22" hasCustomPrompt="1"/>
          </p:nvPr>
        </p:nvSpPr>
        <p:spPr>
          <a:xfrm>
            <a:off x="3379698" y="3429000"/>
            <a:ext cx="2532338" cy="2952750"/>
          </a:xfrm>
          <a:noFill/>
        </p:spPr>
        <p:txBody>
          <a:bodyPr lIns="0" tIns="0" rIns="0" bIns="0" anchor="t">
            <a:noAutofit/>
          </a:bodyPr>
          <a:lstStyle>
            <a:lvl1pPr marL="180005" marR="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lvl1pPr>
          </a:lstStyle>
          <a:p>
            <a:pPr lvl="0"/>
            <a:r>
              <a:rPr lang="en-US"/>
              <a:t>Click to edit text styles</a:t>
            </a:r>
          </a:p>
          <a:p>
            <a:pPr marL="180005" marR="0" lvl="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pPr>
            <a:r>
              <a:rPr lang="en-US"/>
              <a:t>Click to edit text styles</a:t>
            </a:r>
            <a:endParaRPr lang="en-GB"/>
          </a:p>
        </p:txBody>
      </p:sp>
      <p:sp>
        <p:nvSpPr>
          <p:cNvPr id="19" name="Text Placeholder 2">
            <a:extLst>
              <a:ext uri="{FF2B5EF4-FFF2-40B4-BE49-F238E27FC236}">
                <a16:creationId xmlns:a16="http://schemas.microsoft.com/office/drawing/2014/main" id="{2121E5B1-78C5-7477-FF6A-CE11C5155F82}"/>
              </a:ext>
            </a:extLst>
          </p:cNvPr>
          <p:cNvSpPr>
            <a:spLocks noGrp="1"/>
          </p:cNvSpPr>
          <p:nvPr>
            <p:ph type="body" sz="quarter" idx="23" hasCustomPrompt="1"/>
          </p:nvPr>
        </p:nvSpPr>
        <p:spPr>
          <a:xfrm>
            <a:off x="6279968" y="3429000"/>
            <a:ext cx="2532338" cy="2952750"/>
          </a:xfrm>
          <a:noFill/>
        </p:spPr>
        <p:txBody>
          <a:bodyPr lIns="0" tIns="0" rIns="0" bIns="0" anchor="t">
            <a:noAutofit/>
          </a:bodyPr>
          <a:lstStyle>
            <a:lvl1pPr marL="180005" marR="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lvl1pPr>
          </a:lstStyle>
          <a:p>
            <a:pPr lvl="0"/>
            <a:r>
              <a:rPr lang="en-US"/>
              <a:t>Click to edit text styles</a:t>
            </a:r>
          </a:p>
          <a:p>
            <a:pPr marL="180005" marR="0" lvl="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pPr>
            <a:r>
              <a:rPr lang="en-US"/>
              <a:t>Click to edit text styles</a:t>
            </a:r>
            <a:endParaRPr lang="en-GB"/>
          </a:p>
        </p:txBody>
      </p:sp>
      <p:sp>
        <p:nvSpPr>
          <p:cNvPr id="20" name="Text Placeholder 2">
            <a:extLst>
              <a:ext uri="{FF2B5EF4-FFF2-40B4-BE49-F238E27FC236}">
                <a16:creationId xmlns:a16="http://schemas.microsoft.com/office/drawing/2014/main" id="{FCC8D296-A50C-8788-8AAB-2EBECC6034DF}"/>
              </a:ext>
            </a:extLst>
          </p:cNvPr>
          <p:cNvSpPr>
            <a:spLocks noGrp="1"/>
          </p:cNvSpPr>
          <p:nvPr>
            <p:ph type="body" sz="quarter" idx="24" hasCustomPrompt="1"/>
          </p:nvPr>
        </p:nvSpPr>
        <p:spPr>
          <a:xfrm>
            <a:off x="9180237" y="3429000"/>
            <a:ext cx="2532338" cy="2952750"/>
          </a:xfrm>
          <a:noFill/>
        </p:spPr>
        <p:txBody>
          <a:bodyPr lIns="0" tIns="0" rIns="0" bIns="0" anchor="t">
            <a:noAutofit/>
          </a:bodyPr>
          <a:lstStyle>
            <a:lvl1pPr marL="180005" marR="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lvl1pPr>
          </a:lstStyle>
          <a:p>
            <a:pPr lvl="0"/>
            <a:r>
              <a:rPr lang="en-US"/>
              <a:t>Click to edit text styles</a:t>
            </a:r>
          </a:p>
          <a:p>
            <a:pPr marL="180005" marR="0" lvl="0" indent="-180005" algn="l" defTabSz="914441" rtl="0" eaLnBrk="1" fontAlgn="auto" latinLnBrk="0" hangingPunct="1">
              <a:lnSpc>
                <a:spcPct val="100000"/>
              </a:lnSpc>
              <a:spcBef>
                <a:spcPts val="601"/>
              </a:spcBef>
              <a:spcAft>
                <a:spcPts val="601"/>
              </a:spcAft>
              <a:buClrTx/>
              <a:buSzTx/>
              <a:buFont typeface="Arial" panose="020B0604020202020204" pitchFamily="34" charset="0"/>
              <a:buChar char="•"/>
              <a:tabLst/>
              <a:defRPr/>
            </a:pPr>
            <a:r>
              <a:rPr lang="en-US"/>
              <a:t>Click to edit text styles</a:t>
            </a:r>
            <a:endParaRPr lang="en-GB"/>
          </a:p>
        </p:txBody>
      </p:sp>
      <p:sp>
        <p:nvSpPr>
          <p:cNvPr id="2" name="Title Placeholder 1">
            <a:extLst>
              <a:ext uri="{FF2B5EF4-FFF2-40B4-BE49-F238E27FC236}">
                <a16:creationId xmlns:a16="http://schemas.microsoft.com/office/drawing/2014/main" id="{0D9381DC-D524-FEF8-EF9F-DE96E8DBCA7D}"/>
              </a:ext>
            </a:extLst>
          </p:cNvPr>
          <p:cNvSpPr>
            <a:spLocks noGrp="1"/>
          </p:cNvSpPr>
          <p:nvPr>
            <p:ph type="title"/>
          </p:nvPr>
        </p:nvSpPr>
        <p:spPr>
          <a:xfrm>
            <a:off x="479426" y="450674"/>
            <a:ext cx="4679950" cy="384454"/>
          </a:xfrm>
          <a:prstGeom prst="rect">
            <a:avLst/>
          </a:prstGeom>
        </p:spPr>
        <p:txBody>
          <a:bodyPr vert="horz" wrap="square" lIns="0" tIns="0" rIns="0" bIns="0" rtlCol="0" anchor="t">
            <a:noAutofit/>
          </a:bodyPr>
          <a:lstStyle/>
          <a:p>
            <a:r>
              <a:rPr lang="en-GB"/>
              <a:t>Click to edit Master title style</a:t>
            </a:r>
            <a:endParaRPr lang="en-US"/>
          </a:p>
        </p:txBody>
      </p:sp>
    </p:spTree>
    <p:extLst>
      <p:ext uri="{BB962C8B-B14F-4D97-AF65-F5344CB8AC3E}">
        <p14:creationId xmlns:p14="http://schemas.microsoft.com/office/powerpoint/2010/main" val="362979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3004913-2B60-406D-B53E-3FA1F53B791A}"/>
              </a:ext>
            </a:extLst>
          </p:cNvPr>
          <p:cNvSpPr/>
          <p:nvPr userDrawn="1"/>
        </p:nvSpPr>
        <p:spPr>
          <a:xfrm>
            <a:off x="11927841" y="176676"/>
            <a:ext cx="87483" cy="5839317"/>
          </a:xfrm>
          <a:prstGeom prst="rect">
            <a:avLst/>
          </a:prstGeom>
          <a:solidFill>
            <a:srgbClr val="EC6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2" name="Picture 1" descr="A logo on a black background&#10;&#10;Description automatically generated">
            <a:extLst>
              <a:ext uri="{FF2B5EF4-FFF2-40B4-BE49-F238E27FC236}">
                <a16:creationId xmlns:a16="http://schemas.microsoft.com/office/drawing/2014/main" id="{FD2CC771-72E5-A1D0-B7AD-29D79AF538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0036" y="5640563"/>
            <a:ext cx="1633033" cy="1217439"/>
          </a:xfrm>
          <a:prstGeom prst="rect">
            <a:avLst/>
          </a:prstGeom>
        </p:spPr>
      </p:pic>
      <p:pic>
        <p:nvPicPr>
          <p:cNvPr id="4" name="Picture 3" descr="A close-up of a logo&#10;&#10;AI-generated content may be incorrect.">
            <a:extLst>
              <a:ext uri="{FF2B5EF4-FFF2-40B4-BE49-F238E27FC236}">
                <a16:creationId xmlns:a16="http://schemas.microsoft.com/office/drawing/2014/main" id="{13FA4699-CB8F-E3B7-7E52-2435F4FBFC15}"/>
              </a:ext>
            </a:extLst>
          </p:cNvPr>
          <p:cNvPicPr>
            <a:picLocks noChangeAspect="1"/>
          </p:cNvPicPr>
          <p:nvPr userDrawn="1"/>
        </p:nvPicPr>
        <p:blipFill>
          <a:blip r:embed="rId3"/>
          <a:stretch>
            <a:fillRect/>
          </a:stretch>
        </p:blipFill>
        <p:spPr>
          <a:xfrm>
            <a:off x="2120350" y="5642363"/>
            <a:ext cx="2209788" cy="1217439"/>
          </a:xfrm>
          <a:prstGeom prst="rect">
            <a:avLst/>
          </a:prstGeom>
        </p:spPr>
      </p:pic>
    </p:spTree>
    <p:extLst>
      <p:ext uri="{BB962C8B-B14F-4D97-AF65-F5344CB8AC3E}">
        <p14:creationId xmlns:p14="http://schemas.microsoft.com/office/powerpoint/2010/main" val="1966287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3004913-2B60-406D-B53E-3FA1F53B791A}"/>
              </a:ext>
            </a:extLst>
          </p:cNvPr>
          <p:cNvSpPr/>
          <p:nvPr userDrawn="1"/>
        </p:nvSpPr>
        <p:spPr>
          <a:xfrm>
            <a:off x="11927841" y="176676"/>
            <a:ext cx="87483" cy="5839317"/>
          </a:xfrm>
          <a:prstGeom prst="rect">
            <a:avLst/>
          </a:prstGeom>
          <a:solidFill>
            <a:srgbClr val="EC6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2" name="Picture 1" descr="A logo on a black background&#10;&#10;Description automatically generated">
            <a:extLst>
              <a:ext uri="{FF2B5EF4-FFF2-40B4-BE49-F238E27FC236}">
                <a16:creationId xmlns:a16="http://schemas.microsoft.com/office/drawing/2014/main" id="{FD2CC771-72E5-A1D0-B7AD-29D79AF538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0036" y="5640563"/>
            <a:ext cx="1633033" cy="1217439"/>
          </a:xfrm>
          <a:prstGeom prst="rect">
            <a:avLst/>
          </a:prstGeom>
        </p:spPr>
      </p:pic>
    </p:spTree>
    <p:extLst>
      <p:ext uri="{BB962C8B-B14F-4D97-AF65-F5344CB8AC3E}">
        <p14:creationId xmlns:p14="http://schemas.microsoft.com/office/powerpoint/2010/main" val="1227789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3004913-2B60-406D-B53E-3FA1F53B791A}"/>
              </a:ext>
            </a:extLst>
          </p:cNvPr>
          <p:cNvSpPr/>
          <p:nvPr userDrawn="1"/>
        </p:nvSpPr>
        <p:spPr>
          <a:xfrm>
            <a:off x="11927841" y="176676"/>
            <a:ext cx="87483" cy="5839317"/>
          </a:xfrm>
          <a:prstGeom prst="rect">
            <a:avLst/>
          </a:prstGeom>
          <a:solidFill>
            <a:srgbClr val="EC6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2" name="Picture 1" descr="A logo on a black background&#10;&#10;Description automatically generated">
            <a:extLst>
              <a:ext uri="{FF2B5EF4-FFF2-40B4-BE49-F238E27FC236}">
                <a16:creationId xmlns:a16="http://schemas.microsoft.com/office/drawing/2014/main" id="{FD2CC771-72E5-A1D0-B7AD-29D79AF538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0036" y="5640563"/>
            <a:ext cx="1633033" cy="1217439"/>
          </a:xfrm>
          <a:prstGeom prst="rect">
            <a:avLst/>
          </a:prstGeom>
        </p:spPr>
      </p:pic>
      <p:pic>
        <p:nvPicPr>
          <p:cNvPr id="4" name="Picture 3" descr="A close-up of a logo&#10;&#10;AI-generated content may be incorrect.">
            <a:extLst>
              <a:ext uri="{FF2B5EF4-FFF2-40B4-BE49-F238E27FC236}">
                <a16:creationId xmlns:a16="http://schemas.microsoft.com/office/drawing/2014/main" id="{A2E04F0F-F80F-BADE-8B72-267BE0F9169C}"/>
              </a:ext>
            </a:extLst>
          </p:cNvPr>
          <p:cNvPicPr>
            <a:picLocks noChangeAspect="1"/>
          </p:cNvPicPr>
          <p:nvPr userDrawn="1"/>
        </p:nvPicPr>
        <p:blipFill>
          <a:blip r:embed="rId3"/>
          <a:stretch>
            <a:fillRect/>
          </a:stretch>
        </p:blipFill>
        <p:spPr>
          <a:xfrm>
            <a:off x="2120350" y="5642363"/>
            <a:ext cx="2209788" cy="1217439"/>
          </a:xfrm>
          <a:prstGeom prst="rect">
            <a:avLst/>
          </a:prstGeom>
        </p:spPr>
      </p:pic>
    </p:spTree>
    <p:extLst>
      <p:ext uri="{BB962C8B-B14F-4D97-AF65-F5344CB8AC3E}">
        <p14:creationId xmlns:p14="http://schemas.microsoft.com/office/powerpoint/2010/main" val="4266508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7" name="Picture 6" descr="A person holding a small plant&#10;&#10;AI-generated content may be incorrect.">
            <a:extLst>
              <a:ext uri="{FF2B5EF4-FFF2-40B4-BE49-F238E27FC236}">
                <a16:creationId xmlns:a16="http://schemas.microsoft.com/office/drawing/2014/main" id="{EADE2B0C-AD24-EEDC-3C7E-5D1795397C31}"/>
              </a:ext>
            </a:extLst>
          </p:cNvPr>
          <p:cNvPicPr>
            <a:picLocks noChangeAspect="1"/>
          </p:cNvPicPr>
          <p:nvPr userDrawn="1"/>
        </p:nvPicPr>
        <p:blipFill>
          <a:blip r:embed="rId2"/>
          <a:stretch>
            <a:fillRect/>
          </a:stretch>
        </p:blipFill>
        <p:spPr>
          <a:xfrm>
            <a:off x="0" y="-104503"/>
            <a:ext cx="12377783" cy="6962503"/>
          </a:xfrm>
          <a:prstGeom prst="rect">
            <a:avLst/>
          </a:prstGeom>
        </p:spPr>
      </p:pic>
      <p:sp>
        <p:nvSpPr>
          <p:cNvPr id="37" name="Frame">
            <a:extLst>
              <a:ext uri="{FF2B5EF4-FFF2-40B4-BE49-F238E27FC236}">
                <a16:creationId xmlns:a16="http://schemas.microsoft.com/office/drawing/2014/main" id="{BA0DC3CE-9EAE-40D7-8F75-20871F5189C3}"/>
              </a:ext>
            </a:extLst>
          </p:cNvPr>
          <p:cNvSpPr/>
          <p:nvPr userDrawn="1"/>
        </p:nvSpPr>
        <p:spPr>
          <a:xfrm rot="5400000">
            <a:off x="2843679" y="-2490323"/>
            <a:ext cx="6504647" cy="11838644"/>
          </a:xfrm>
          <a:custGeom>
            <a:avLst/>
            <a:gdLst>
              <a:gd name="connsiteX0" fmla="*/ 0 w 4878485"/>
              <a:gd name="connsiteY0" fmla="*/ 8878982 h 8878983"/>
              <a:gd name="connsiteX1" fmla="*/ 0 w 4878485"/>
              <a:gd name="connsiteY1" fmla="*/ 8811065 h 8878983"/>
              <a:gd name="connsiteX2" fmla="*/ 4 w 4878485"/>
              <a:gd name="connsiteY2" fmla="*/ 8811065 h 8878983"/>
              <a:gd name="connsiteX3" fmla="*/ 4 w 4878485"/>
              <a:gd name="connsiteY3" fmla="*/ 67918 h 8878983"/>
              <a:gd name="connsiteX4" fmla="*/ 3 w 4878485"/>
              <a:gd name="connsiteY4" fmla="*/ 67918 h 8878983"/>
              <a:gd name="connsiteX5" fmla="*/ 3 w 4878485"/>
              <a:gd name="connsiteY5" fmla="*/ 0 h 8878983"/>
              <a:gd name="connsiteX6" fmla="*/ 4 w 4878485"/>
              <a:gd name="connsiteY6" fmla="*/ 0 h 8878983"/>
              <a:gd name="connsiteX7" fmla="*/ 67921 w 4878485"/>
              <a:gd name="connsiteY7" fmla="*/ 0 h 8878983"/>
              <a:gd name="connsiteX8" fmla="*/ 4810567 w 4878485"/>
              <a:gd name="connsiteY8" fmla="*/ 0 h 8878983"/>
              <a:gd name="connsiteX9" fmla="*/ 4878484 w 4878485"/>
              <a:gd name="connsiteY9" fmla="*/ 0 h 8878983"/>
              <a:gd name="connsiteX10" fmla="*/ 4878485 w 4878485"/>
              <a:gd name="connsiteY10" fmla="*/ 0 h 8878983"/>
              <a:gd name="connsiteX11" fmla="*/ 4878485 w 4878485"/>
              <a:gd name="connsiteY11" fmla="*/ 67918 h 8878983"/>
              <a:gd name="connsiteX12" fmla="*/ 4878484 w 4878485"/>
              <a:gd name="connsiteY12" fmla="*/ 67918 h 8878983"/>
              <a:gd name="connsiteX13" fmla="*/ 4878484 w 4878485"/>
              <a:gd name="connsiteY13" fmla="*/ 2688624 h 8878983"/>
              <a:gd name="connsiteX14" fmla="*/ 4810567 w 4878485"/>
              <a:gd name="connsiteY14" fmla="*/ 2688624 h 8878983"/>
              <a:gd name="connsiteX15" fmla="*/ 4810567 w 4878485"/>
              <a:gd name="connsiteY15" fmla="*/ 67918 h 8878983"/>
              <a:gd name="connsiteX16" fmla="*/ 67921 w 4878485"/>
              <a:gd name="connsiteY16" fmla="*/ 67918 h 8878983"/>
              <a:gd name="connsiteX17" fmla="*/ 67921 w 4878485"/>
              <a:gd name="connsiteY17" fmla="*/ 8811065 h 8878983"/>
              <a:gd name="connsiteX18" fmla="*/ 4878484 w 4878485"/>
              <a:gd name="connsiteY18" fmla="*/ 8811065 h 8878983"/>
              <a:gd name="connsiteX19" fmla="*/ 4878484 w 4878485"/>
              <a:gd name="connsiteY19" fmla="*/ 8878982 h 8878983"/>
              <a:gd name="connsiteX20" fmla="*/ 67921 w 4878485"/>
              <a:gd name="connsiteY20" fmla="*/ 8878982 h 8878983"/>
              <a:gd name="connsiteX21" fmla="*/ 67921 w 4878485"/>
              <a:gd name="connsiteY21" fmla="*/ 8878983 h 8878983"/>
              <a:gd name="connsiteX22" fmla="*/ 4 w 4878485"/>
              <a:gd name="connsiteY22" fmla="*/ 8878983 h 8878983"/>
              <a:gd name="connsiteX23" fmla="*/ 4 w 4878485"/>
              <a:gd name="connsiteY23" fmla="*/ 8878982 h 8878983"/>
              <a:gd name="connsiteX0" fmla="*/ 0 w 4878485"/>
              <a:gd name="connsiteY0" fmla="*/ 8878982 h 8878983"/>
              <a:gd name="connsiteX1" fmla="*/ 0 w 4878485"/>
              <a:gd name="connsiteY1" fmla="*/ 8811065 h 8878983"/>
              <a:gd name="connsiteX2" fmla="*/ 4 w 4878485"/>
              <a:gd name="connsiteY2" fmla="*/ 8811065 h 8878983"/>
              <a:gd name="connsiteX3" fmla="*/ 4 w 4878485"/>
              <a:gd name="connsiteY3" fmla="*/ 67918 h 8878983"/>
              <a:gd name="connsiteX4" fmla="*/ 3 w 4878485"/>
              <a:gd name="connsiteY4" fmla="*/ 67918 h 8878983"/>
              <a:gd name="connsiteX5" fmla="*/ 3 w 4878485"/>
              <a:gd name="connsiteY5" fmla="*/ 0 h 8878983"/>
              <a:gd name="connsiteX6" fmla="*/ 4 w 4878485"/>
              <a:gd name="connsiteY6" fmla="*/ 0 h 8878983"/>
              <a:gd name="connsiteX7" fmla="*/ 67921 w 4878485"/>
              <a:gd name="connsiteY7" fmla="*/ 0 h 8878983"/>
              <a:gd name="connsiteX8" fmla="*/ 4810567 w 4878485"/>
              <a:gd name="connsiteY8" fmla="*/ 0 h 8878983"/>
              <a:gd name="connsiteX9" fmla="*/ 4878484 w 4878485"/>
              <a:gd name="connsiteY9" fmla="*/ 0 h 8878983"/>
              <a:gd name="connsiteX10" fmla="*/ 4878485 w 4878485"/>
              <a:gd name="connsiteY10" fmla="*/ 0 h 8878983"/>
              <a:gd name="connsiteX11" fmla="*/ 4878485 w 4878485"/>
              <a:gd name="connsiteY11" fmla="*/ 67918 h 8878983"/>
              <a:gd name="connsiteX12" fmla="*/ 4878484 w 4878485"/>
              <a:gd name="connsiteY12" fmla="*/ 67918 h 8878983"/>
              <a:gd name="connsiteX13" fmla="*/ 4878484 w 4878485"/>
              <a:gd name="connsiteY13" fmla="*/ 2688624 h 8878983"/>
              <a:gd name="connsiteX14" fmla="*/ 4801775 w 4878485"/>
              <a:gd name="connsiteY14" fmla="*/ 4688874 h 8878983"/>
              <a:gd name="connsiteX15" fmla="*/ 4810567 w 4878485"/>
              <a:gd name="connsiteY15" fmla="*/ 67918 h 8878983"/>
              <a:gd name="connsiteX16" fmla="*/ 67921 w 4878485"/>
              <a:gd name="connsiteY16" fmla="*/ 67918 h 8878983"/>
              <a:gd name="connsiteX17" fmla="*/ 67921 w 4878485"/>
              <a:gd name="connsiteY17" fmla="*/ 8811065 h 8878983"/>
              <a:gd name="connsiteX18" fmla="*/ 4878484 w 4878485"/>
              <a:gd name="connsiteY18" fmla="*/ 8811065 h 8878983"/>
              <a:gd name="connsiteX19" fmla="*/ 4878484 w 4878485"/>
              <a:gd name="connsiteY19" fmla="*/ 8878982 h 8878983"/>
              <a:gd name="connsiteX20" fmla="*/ 67921 w 4878485"/>
              <a:gd name="connsiteY20" fmla="*/ 8878982 h 8878983"/>
              <a:gd name="connsiteX21" fmla="*/ 67921 w 4878485"/>
              <a:gd name="connsiteY21" fmla="*/ 8878983 h 8878983"/>
              <a:gd name="connsiteX22" fmla="*/ 4 w 4878485"/>
              <a:gd name="connsiteY22" fmla="*/ 8878983 h 8878983"/>
              <a:gd name="connsiteX23" fmla="*/ 4 w 4878485"/>
              <a:gd name="connsiteY23" fmla="*/ 8878982 h 8878983"/>
              <a:gd name="connsiteX24" fmla="*/ 0 w 4878485"/>
              <a:gd name="connsiteY24" fmla="*/ 8878982 h 8878983"/>
              <a:gd name="connsiteX0" fmla="*/ 0 w 4878485"/>
              <a:gd name="connsiteY0" fmla="*/ 8878982 h 8878983"/>
              <a:gd name="connsiteX1" fmla="*/ 0 w 4878485"/>
              <a:gd name="connsiteY1" fmla="*/ 8811065 h 8878983"/>
              <a:gd name="connsiteX2" fmla="*/ 4 w 4878485"/>
              <a:gd name="connsiteY2" fmla="*/ 8811065 h 8878983"/>
              <a:gd name="connsiteX3" fmla="*/ 4 w 4878485"/>
              <a:gd name="connsiteY3" fmla="*/ 67918 h 8878983"/>
              <a:gd name="connsiteX4" fmla="*/ 3 w 4878485"/>
              <a:gd name="connsiteY4" fmla="*/ 67918 h 8878983"/>
              <a:gd name="connsiteX5" fmla="*/ 3 w 4878485"/>
              <a:gd name="connsiteY5" fmla="*/ 0 h 8878983"/>
              <a:gd name="connsiteX6" fmla="*/ 4 w 4878485"/>
              <a:gd name="connsiteY6" fmla="*/ 0 h 8878983"/>
              <a:gd name="connsiteX7" fmla="*/ 67921 w 4878485"/>
              <a:gd name="connsiteY7" fmla="*/ 0 h 8878983"/>
              <a:gd name="connsiteX8" fmla="*/ 4810567 w 4878485"/>
              <a:gd name="connsiteY8" fmla="*/ 0 h 8878983"/>
              <a:gd name="connsiteX9" fmla="*/ 4878484 w 4878485"/>
              <a:gd name="connsiteY9" fmla="*/ 0 h 8878983"/>
              <a:gd name="connsiteX10" fmla="*/ 4878485 w 4878485"/>
              <a:gd name="connsiteY10" fmla="*/ 0 h 8878983"/>
              <a:gd name="connsiteX11" fmla="*/ 4878485 w 4878485"/>
              <a:gd name="connsiteY11" fmla="*/ 67918 h 8878983"/>
              <a:gd name="connsiteX12" fmla="*/ 4878484 w 4878485"/>
              <a:gd name="connsiteY12" fmla="*/ 67918 h 8878983"/>
              <a:gd name="connsiteX13" fmla="*/ 4874088 w 4878485"/>
              <a:gd name="connsiteY13" fmla="*/ 4688874 h 8878983"/>
              <a:gd name="connsiteX14" fmla="*/ 4801775 w 4878485"/>
              <a:gd name="connsiteY14" fmla="*/ 4688874 h 8878983"/>
              <a:gd name="connsiteX15" fmla="*/ 4810567 w 4878485"/>
              <a:gd name="connsiteY15" fmla="*/ 67918 h 8878983"/>
              <a:gd name="connsiteX16" fmla="*/ 67921 w 4878485"/>
              <a:gd name="connsiteY16" fmla="*/ 67918 h 8878983"/>
              <a:gd name="connsiteX17" fmla="*/ 67921 w 4878485"/>
              <a:gd name="connsiteY17" fmla="*/ 8811065 h 8878983"/>
              <a:gd name="connsiteX18" fmla="*/ 4878484 w 4878485"/>
              <a:gd name="connsiteY18" fmla="*/ 8811065 h 8878983"/>
              <a:gd name="connsiteX19" fmla="*/ 4878484 w 4878485"/>
              <a:gd name="connsiteY19" fmla="*/ 8878982 h 8878983"/>
              <a:gd name="connsiteX20" fmla="*/ 67921 w 4878485"/>
              <a:gd name="connsiteY20" fmla="*/ 8878982 h 8878983"/>
              <a:gd name="connsiteX21" fmla="*/ 67921 w 4878485"/>
              <a:gd name="connsiteY21" fmla="*/ 8878983 h 8878983"/>
              <a:gd name="connsiteX22" fmla="*/ 4 w 4878485"/>
              <a:gd name="connsiteY22" fmla="*/ 8878983 h 8878983"/>
              <a:gd name="connsiteX23" fmla="*/ 4 w 4878485"/>
              <a:gd name="connsiteY23" fmla="*/ 8878982 h 8878983"/>
              <a:gd name="connsiteX24" fmla="*/ 0 w 4878485"/>
              <a:gd name="connsiteY24" fmla="*/ 8878982 h 887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78485" h="8878983">
                <a:moveTo>
                  <a:pt x="0" y="8878982"/>
                </a:moveTo>
                <a:lnTo>
                  <a:pt x="0" y="8811065"/>
                </a:lnTo>
                <a:lnTo>
                  <a:pt x="4" y="8811065"/>
                </a:lnTo>
                <a:lnTo>
                  <a:pt x="4" y="67918"/>
                </a:lnTo>
                <a:lnTo>
                  <a:pt x="3" y="67918"/>
                </a:lnTo>
                <a:lnTo>
                  <a:pt x="3" y="0"/>
                </a:lnTo>
                <a:lnTo>
                  <a:pt x="4" y="0"/>
                </a:lnTo>
                <a:lnTo>
                  <a:pt x="67921" y="0"/>
                </a:lnTo>
                <a:lnTo>
                  <a:pt x="4810567" y="0"/>
                </a:lnTo>
                <a:lnTo>
                  <a:pt x="4878484" y="0"/>
                </a:lnTo>
                <a:lnTo>
                  <a:pt x="4878485" y="0"/>
                </a:lnTo>
                <a:lnTo>
                  <a:pt x="4878485" y="67918"/>
                </a:lnTo>
                <a:lnTo>
                  <a:pt x="4878484" y="67918"/>
                </a:lnTo>
                <a:cubicBezTo>
                  <a:pt x="4877019" y="1608237"/>
                  <a:pt x="4875553" y="3148555"/>
                  <a:pt x="4874088" y="4688874"/>
                </a:cubicBezTo>
                <a:lnTo>
                  <a:pt x="4801775" y="4688874"/>
                </a:lnTo>
                <a:cubicBezTo>
                  <a:pt x="4804706" y="3148555"/>
                  <a:pt x="4807636" y="1608237"/>
                  <a:pt x="4810567" y="67918"/>
                </a:cubicBezTo>
                <a:lnTo>
                  <a:pt x="67921" y="67918"/>
                </a:lnTo>
                <a:lnTo>
                  <a:pt x="67921" y="8811065"/>
                </a:lnTo>
                <a:lnTo>
                  <a:pt x="4878484" y="8811065"/>
                </a:lnTo>
                <a:lnTo>
                  <a:pt x="4878484" y="8878982"/>
                </a:lnTo>
                <a:lnTo>
                  <a:pt x="67921" y="8878982"/>
                </a:lnTo>
                <a:lnTo>
                  <a:pt x="67921" y="8878983"/>
                </a:lnTo>
                <a:lnTo>
                  <a:pt x="4" y="8878983"/>
                </a:lnTo>
                <a:lnTo>
                  <a:pt x="4" y="8878982"/>
                </a:lnTo>
                <a:lnTo>
                  <a:pt x="0" y="8878982"/>
                </a:lnTo>
                <a:close/>
              </a:path>
            </a:pathLst>
          </a:custGeom>
          <a:solidFill>
            <a:srgbClr val="EC67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
        <p:nvSpPr>
          <p:cNvPr id="48" name="Optional subtitle">
            <a:extLst>
              <a:ext uri="{FF2B5EF4-FFF2-40B4-BE49-F238E27FC236}">
                <a16:creationId xmlns:a16="http://schemas.microsoft.com/office/drawing/2014/main" id="{37616A8C-CED3-4876-8680-C04477368AAE}"/>
              </a:ext>
            </a:extLst>
          </p:cNvPr>
          <p:cNvSpPr>
            <a:spLocks noGrp="1"/>
          </p:cNvSpPr>
          <p:nvPr>
            <p:ph type="subTitle" idx="1" hasCustomPrompt="1"/>
          </p:nvPr>
        </p:nvSpPr>
        <p:spPr>
          <a:xfrm>
            <a:off x="415404" y="1322183"/>
            <a:ext cx="4282977" cy="2017611"/>
          </a:xfrm>
          <a:prstGeom prst="rect">
            <a:avLst/>
          </a:prstGeom>
        </p:spPr>
        <p:txBody>
          <a:bodyPr>
            <a:normAutofit/>
          </a:bodyPr>
          <a:lstStyle>
            <a:lvl1pPr marL="0" indent="0" algn="l">
              <a:buNone/>
              <a:defRPr sz="2667">
                <a:solidFill>
                  <a:srgbClr val="223165"/>
                </a:solidFill>
              </a:defRPr>
            </a:lvl1pPr>
            <a:lvl2pPr marL="457198" indent="0" algn="ctr">
              <a:buNone/>
              <a:defRPr sz="2000"/>
            </a:lvl2pPr>
            <a:lvl3pPr marL="914399" indent="0" algn="ctr">
              <a:buNone/>
              <a:defRPr sz="1801"/>
            </a:lvl3pPr>
            <a:lvl4pPr marL="1371597" indent="0" algn="ctr">
              <a:buNone/>
              <a:defRPr sz="1600"/>
            </a:lvl4pPr>
            <a:lvl5pPr marL="1828795" indent="0" algn="ctr">
              <a:buNone/>
              <a:defRPr sz="1600"/>
            </a:lvl5pPr>
            <a:lvl6pPr marL="2285996" indent="0" algn="ctr">
              <a:buNone/>
              <a:defRPr sz="1600"/>
            </a:lvl6pPr>
            <a:lvl7pPr marL="2743195" indent="0" algn="ctr">
              <a:buNone/>
              <a:defRPr sz="1600"/>
            </a:lvl7pPr>
            <a:lvl8pPr marL="3200393" indent="0" algn="ctr">
              <a:buNone/>
              <a:defRPr sz="1600"/>
            </a:lvl8pPr>
            <a:lvl9pPr marL="3657593" indent="0" algn="ctr">
              <a:buNone/>
              <a:defRPr sz="1600"/>
            </a:lvl9pPr>
          </a:lstStyle>
          <a:p>
            <a:r>
              <a:rPr lang="en-US"/>
              <a:t>Optional subtitle goes here</a:t>
            </a:r>
            <a:endParaRPr lang="en-GB"/>
          </a:p>
        </p:txBody>
      </p:sp>
      <p:sp>
        <p:nvSpPr>
          <p:cNvPr id="49" name="Main copy placeholder">
            <a:extLst>
              <a:ext uri="{FF2B5EF4-FFF2-40B4-BE49-F238E27FC236}">
                <a16:creationId xmlns:a16="http://schemas.microsoft.com/office/drawing/2014/main" id="{FE8E99C9-C72F-480F-9318-95A05F5D722E}"/>
              </a:ext>
            </a:extLst>
          </p:cNvPr>
          <p:cNvSpPr>
            <a:spLocks noGrp="1"/>
          </p:cNvSpPr>
          <p:nvPr>
            <p:ph type="ctrTitle" hasCustomPrompt="1"/>
          </p:nvPr>
        </p:nvSpPr>
        <p:spPr>
          <a:xfrm>
            <a:off x="415403" y="456361"/>
            <a:ext cx="4357319" cy="695933"/>
          </a:xfrm>
          <a:prstGeom prst="rect">
            <a:avLst/>
          </a:prstGeom>
        </p:spPr>
        <p:txBody>
          <a:bodyPr anchor="t">
            <a:noAutofit/>
          </a:bodyPr>
          <a:lstStyle>
            <a:lvl1pPr algn="l">
              <a:defRPr sz="4400" b="1">
                <a:solidFill>
                  <a:srgbClr val="223165"/>
                </a:solidFill>
              </a:defRPr>
            </a:lvl1pPr>
          </a:lstStyle>
          <a:p>
            <a:r>
              <a:rPr lang="en-US"/>
              <a:t>Main copy here</a:t>
            </a:r>
            <a:endParaRPr lang="en-GB"/>
          </a:p>
        </p:txBody>
      </p:sp>
      <p:pic>
        <p:nvPicPr>
          <p:cNvPr id="8" name="Picture 7" descr="A logo with white lines and a black background&#10;&#10;AI-generated content may be incorrect.">
            <a:extLst>
              <a:ext uri="{FF2B5EF4-FFF2-40B4-BE49-F238E27FC236}">
                <a16:creationId xmlns:a16="http://schemas.microsoft.com/office/drawing/2014/main" id="{F7CA9B42-D60A-8EE6-1943-C27D22D0485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6104" y="5494361"/>
            <a:ext cx="1643326" cy="1643325"/>
          </a:xfrm>
          <a:prstGeom prst="rect">
            <a:avLst/>
          </a:prstGeom>
        </p:spPr>
      </p:pic>
      <p:pic>
        <p:nvPicPr>
          <p:cNvPr id="4" name="Picture 3" descr="A close-up of a logo&#10;&#10;AI-generated content may be incorrect.">
            <a:extLst>
              <a:ext uri="{FF2B5EF4-FFF2-40B4-BE49-F238E27FC236}">
                <a16:creationId xmlns:a16="http://schemas.microsoft.com/office/drawing/2014/main" id="{446928A6-716F-E5CB-DB6C-0CEE7D18CB78}"/>
              </a:ext>
            </a:extLst>
          </p:cNvPr>
          <p:cNvPicPr>
            <a:picLocks noChangeAspect="1"/>
          </p:cNvPicPr>
          <p:nvPr userDrawn="1"/>
        </p:nvPicPr>
        <p:blipFill>
          <a:blip r:embed="rId4"/>
          <a:stretch>
            <a:fillRect/>
          </a:stretch>
        </p:blipFill>
        <p:spPr>
          <a:xfrm>
            <a:off x="2098855" y="5603728"/>
            <a:ext cx="2209788" cy="1217439"/>
          </a:xfrm>
          <a:prstGeom prst="rect">
            <a:avLst/>
          </a:prstGeom>
        </p:spPr>
      </p:pic>
    </p:spTree>
    <p:extLst>
      <p:ext uri="{BB962C8B-B14F-4D97-AF65-F5344CB8AC3E}">
        <p14:creationId xmlns:p14="http://schemas.microsoft.com/office/powerpoint/2010/main" val="1357021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3" name="Picture 2" descr="A young child holding a blue binoculars&#10;&#10;AI-generated content may be incorrect.">
            <a:extLst>
              <a:ext uri="{FF2B5EF4-FFF2-40B4-BE49-F238E27FC236}">
                <a16:creationId xmlns:a16="http://schemas.microsoft.com/office/drawing/2014/main" id="{7C000F29-F0CD-413E-B8A1-9F38344D56E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D3004913-2B60-406D-B53E-3FA1F53B791A}"/>
              </a:ext>
            </a:extLst>
          </p:cNvPr>
          <p:cNvSpPr/>
          <p:nvPr userDrawn="1"/>
        </p:nvSpPr>
        <p:spPr>
          <a:xfrm>
            <a:off x="11927841" y="176676"/>
            <a:ext cx="87483" cy="5839317"/>
          </a:xfrm>
          <a:prstGeom prst="rect">
            <a:avLst/>
          </a:prstGeom>
          <a:solidFill>
            <a:srgbClr val="EC6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4" name="Picture 3" descr="A logo with white lines and a black background&#10;&#10;AI-generated content may be incorrect.">
            <a:extLst>
              <a:ext uri="{FF2B5EF4-FFF2-40B4-BE49-F238E27FC236}">
                <a16:creationId xmlns:a16="http://schemas.microsoft.com/office/drawing/2014/main" id="{EA7F8713-86DD-A8C7-7339-82D43565A39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07840" y="5494362"/>
            <a:ext cx="1643326" cy="1643325"/>
          </a:xfrm>
          <a:prstGeom prst="rect">
            <a:avLst/>
          </a:prstGeom>
        </p:spPr>
      </p:pic>
      <p:sp>
        <p:nvSpPr>
          <p:cNvPr id="6" name="Main copy placeholder">
            <a:extLst>
              <a:ext uri="{FF2B5EF4-FFF2-40B4-BE49-F238E27FC236}">
                <a16:creationId xmlns:a16="http://schemas.microsoft.com/office/drawing/2014/main" id="{3E09B5C5-9EB9-FF2B-7186-21D930D34B65}"/>
              </a:ext>
            </a:extLst>
          </p:cNvPr>
          <p:cNvSpPr>
            <a:spLocks noGrp="1"/>
          </p:cNvSpPr>
          <p:nvPr>
            <p:ph type="ctrTitle" hasCustomPrompt="1"/>
          </p:nvPr>
        </p:nvSpPr>
        <p:spPr>
          <a:xfrm>
            <a:off x="415403" y="456361"/>
            <a:ext cx="4357319" cy="695933"/>
          </a:xfrm>
          <a:prstGeom prst="rect">
            <a:avLst/>
          </a:prstGeom>
        </p:spPr>
        <p:txBody>
          <a:bodyPr anchor="t">
            <a:noAutofit/>
          </a:bodyPr>
          <a:lstStyle>
            <a:lvl1pPr algn="l">
              <a:defRPr sz="4400" b="1">
                <a:solidFill>
                  <a:schemeClr val="bg1"/>
                </a:solidFill>
              </a:defRPr>
            </a:lvl1pPr>
          </a:lstStyle>
          <a:p>
            <a:r>
              <a:rPr lang="en-US"/>
              <a:t>Main copy here</a:t>
            </a:r>
            <a:endParaRPr lang="en-GB"/>
          </a:p>
        </p:txBody>
      </p:sp>
      <p:sp>
        <p:nvSpPr>
          <p:cNvPr id="7" name="Optional subtitle">
            <a:extLst>
              <a:ext uri="{FF2B5EF4-FFF2-40B4-BE49-F238E27FC236}">
                <a16:creationId xmlns:a16="http://schemas.microsoft.com/office/drawing/2014/main" id="{4B754A37-AF18-5177-A81D-10FB04687917}"/>
              </a:ext>
            </a:extLst>
          </p:cNvPr>
          <p:cNvSpPr>
            <a:spLocks noGrp="1"/>
          </p:cNvSpPr>
          <p:nvPr>
            <p:ph type="subTitle" idx="1" hasCustomPrompt="1"/>
          </p:nvPr>
        </p:nvSpPr>
        <p:spPr>
          <a:xfrm>
            <a:off x="415404" y="1322183"/>
            <a:ext cx="4282977" cy="2017611"/>
          </a:xfrm>
          <a:prstGeom prst="rect">
            <a:avLst/>
          </a:prstGeom>
        </p:spPr>
        <p:txBody>
          <a:bodyPr>
            <a:normAutofit/>
          </a:bodyPr>
          <a:lstStyle>
            <a:lvl1pPr marL="0" indent="0" algn="l">
              <a:buNone/>
              <a:defRPr sz="2667">
                <a:solidFill>
                  <a:schemeClr val="bg1"/>
                </a:solidFill>
              </a:defRPr>
            </a:lvl1pPr>
            <a:lvl2pPr marL="457198" indent="0" algn="ctr">
              <a:buNone/>
              <a:defRPr sz="2000"/>
            </a:lvl2pPr>
            <a:lvl3pPr marL="914399" indent="0" algn="ctr">
              <a:buNone/>
              <a:defRPr sz="1801"/>
            </a:lvl3pPr>
            <a:lvl4pPr marL="1371597" indent="0" algn="ctr">
              <a:buNone/>
              <a:defRPr sz="1600"/>
            </a:lvl4pPr>
            <a:lvl5pPr marL="1828795" indent="0" algn="ctr">
              <a:buNone/>
              <a:defRPr sz="1600"/>
            </a:lvl5pPr>
            <a:lvl6pPr marL="2285996" indent="0" algn="ctr">
              <a:buNone/>
              <a:defRPr sz="1600"/>
            </a:lvl6pPr>
            <a:lvl7pPr marL="2743195" indent="0" algn="ctr">
              <a:buNone/>
              <a:defRPr sz="1600"/>
            </a:lvl7pPr>
            <a:lvl8pPr marL="3200393" indent="0" algn="ctr">
              <a:buNone/>
              <a:defRPr sz="1600"/>
            </a:lvl8pPr>
            <a:lvl9pPr marL="3657593" indent="0" algn="ctr">
              <a:buNone/>
              <a:defRPr sz="1600"/>
            </a:lvl9pPr>
          </a:lstStyle>
          <a:p>
            <a:r>
              <a:rPr lang="en-US"/>
              <a:t>Optional subtitle goes here</a:t>
            </a:r>
            <a:endParaRPr lang="en-GB"/>
          </a:p>
        </p:txBody>
      </p:sp>
    </p:spTree>
    <p:extLst>
      <p:ext uri="{BB962C8B-B14F-4D97-AF65-F5344CB8AC3E}">
        <p14:creationId xmlns:p14="http://schemas.microsoft.com/office/powerpoint/2010/main" val="2640779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67E1D1D-B26C-AA91-18D4-7D8ACEE6741C}"/>
              </a:ext>
            </a:extLst>
          </p:cNvPr>
          <p:cNvSpPr>
            <a:spLocks noGrp="1"/>
          </p:cNvSpPr>
          <p:nvPr>
            <p:ph type="pic" sz="quarter" idx="21" hasCustomPrompt="1"/>
          </p:nvPr>
        </p:nvSpPr>
        <p:spPr>
          <a:xfrm>
            <a:off x="1" y="1"/>
            <a:ext cx="12191999" cy="4970019"/>
          </a:xfrm>
          <a:prstGeom prst="rect">
            <a:avLst/>
          </a:prstGeom>
          <a:solidFill>
            <a:schemeClr val="bg1">
              <a:lumMod val="75000"/>
            </a:schemeClr>
          </a:solidFill>
        </p:spPr>
        <p:txBody>
          <a:bodyPr lIns="180000" tIns="180000" rIns="180000" bIns="180000" anchor="ctr"/>
          <a:lstStyle>
            <a:lvl1pPr marL="0" indent="0">
              <a:buNone/>
              <a:defRPr/>
            </a:lvl1pPr>
          </a:lstStyle>
          <a:p>
            <a:r>
              <a:rPr lang="en-GB"/>
              <a:t> </a:t>
            </a:r>
          </a:p>
        </p:txBody>
      </p:sp>
      <p:sp>
        <p:nvSpPr>
          <p:cNvPr id="3" name="Title Placeholder 1">
            <a:extLst>
              <a:ext uri="{FF2B5EF4-FFF2-40B4-BE49-F238E27FC236}">
                <a16:creationId xmlns:a16="http://schemas.microsoft.com/office/drawing/2014/main" id="{561C9B59-2A70-BCDF-4878-0FF7F53491AE}"/>
              </a:ext>
            </a:extLst>
          </p:cNvPr>
          <p:cNvSpPr>
            <a:spLocks noGrp="1"/>
          </p:cNvSpPr>
          <p:nvPr>
            <p:ph type="title" hasCustomPrompt="1"/>
          </p:nvPr>
        </p:nvSpPr>
        <p:spPr>
          <a:xfrm>
            <a:off x="2351089" y="476250"/>
            <a:ext cx="7489825" cy="3498092"/>
          </a:xfrm>
          <a:prstGeom prst="rect">
            <a:avLst/>
          </a:prstGeom>
        </p:spPr>
        <p:txBody>
          <a:bodyPr vert="horz" wrap="square" lIns="0" tIns="0" rIns="0" bIns="0" rtlCol="0" anchor="ctr">
            <a:normAutofit/>
          </a:bodyPr>
          <a:lstStyle>
            <a:lvl1pPr algn="ctr">
              <a:defRPr sz="6000" b="0" i="0">
                <a:solidFill>
                  <a:schemeClr val="bg1"/>
                </a:solidFill>
                <a:latin typeface="Borna Medium" pitchFamily="2" charset="77"/>
              </a:defRPr>
            </a:lvl1pPr>
          </a:lstStyle>
          <a:p>
            <a:r>
              <a:rPr lang="en-GB" dirty="0"/>
              <a:t>PowerPoint Title</a:t>
            </a:r>
            <a:endParaRPr lang="en-US" dirty="0"/>
          </a:p>
        </p:txBody>
      </p:sp>
      <p:sp>
        <p:nvSpPr>
          <p:cNvPr id="9" name="Text Placeholder 8">
            <a:extLst>
              <a:ext uri="{FF2B5EF4-FFF2-40B4-BE49-F238E27FC236}">
                <a16:creationId xmlns:a16="http://schemas.microsoft.com/office/drawing/2014/main" id="{FA46B1C9-9AB6-3F8E-7847-10E52F6CE782}"/>
              </a:ext>
            </a:extLst>
          </p:cNvPr>
          <p:cNvSpPr>
            <a:spLocks noGrp="1"/>
          </p:cNvSpPr>
          <p:nvPr>
            <p:ph type="body" sz="quarter" idx="10" hasCustomPrompt="1"/>
          </p:nvPr>
        </p:nvSpPr>
        <p:spPr>
          <a:xfrm>
            <a:off x="2351089" y="3974345"/>
            <a:ext cx="7489825" cy="763779"/>
          </a:xfrm>
          <a:prstGeom prst="rect">
            <a:avLst/>
          </a:prstGeom>
        </p:spPr>
        <p:txBody>
          <a:bodyPr anchor="ctr"/>
          <a:lstStyle>
            <a:lvl1pPr marL="0" indent="0" algn="ctr">
              <a:buNone/>
              <a:defRPr sz="1801" b="0"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lvl="0"/>
            <a:r>
              <a:rPr lang="en-GB" dirty="0"/>
              <a:t>Subtitle</a:t>
            </a:r>
          </a:p>
        </p:txBody>
      </p:sp>
      <p:pic>
        <p:nvPicPr>
          <p:cNvPr id="15" name="Picture 14" descr="A black and purple curved corner&#10;&#10;Description automatically generated">
            <a:extLst>
              <a:ext uri="{FF2B5EF4-FFF2-40B4-BE49-F238E27FC236}">
                <a16:creationId xmlns:a16="http://schemas.microsoft.com/office/drawing/2014/main" id="{8EDAD423-0983-8066-3A20-B19793BA70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4970020" cy="4970020"/>
          </a:xfrm>
          <a:prstGeom prst="rect">
            <a:avLst/>
          </a:prstGeom>
        </p:spPr>
      </p:pic>
      <p:grpSp>
        <p:nvGrpSpPr>
          <p:cNvPr id="4" name="Group 3">
            <a:extLst>
              <a:ext uri="{FF2B5EF4-FFF2-40B4-BE49-F238E27FC236}">
                <a16:creationId xmlns:a16="http://schemas.microsoft.com/office/drawing/2014/main" id="{EB8ED1C1-866A-4F46-8F71-EE4A12AD9F68}"/>
              </a:ext>
            </a:extLst>
          </p:cNvPr>
          <p:cNvGrpSpPr/>
          <p:nvPr userDrawn="1"/>
        </p:nvGrpSpPr>
        <p:grpSpPr>
          <a:xfrm>
            <a:off x="1" y="4970020"/>
            <a:ext cx="12191999" cy="1887978"/>
            <a:chOff x="-1" y="4970020"/>
            <a:chExt cx="12191999" cy="1887978"/>
          </a:xfrm>
        </p:grpSpPr>
        <p:sp>
          <p:nvSpPr>
            <p:cNvPr id="13" name="Rectangle 12">
              <a:extLst>
                <a:ext uri="{FF2B5EF4-FFF2-40B4-BE49-F238E27FC236}">
                  <a16:creationId xmlns:a16="http://schemas.microsoft.com/office/drawing/2014/main" id="{3306F6D6-1C70-86EC-6461-B15AFEB87033}"/>
                </a:ext>
              </a:extLst>
            </p:cNvPr>
            <p:cNvSpPr/>
            <p:nvPr userDrawn="1"/>
          </p:nvSpPr>
          <p:spPr>
            <a:xfrm>
              <a:off x="-1" y="4970020"/>
              <a:ext cx="12191999" cy="1887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pic>
          <p:nvPicPr>
            <p:cNvPr id="2" name="Graphic 1">
              <a:extLst>
                <a:ext uri="{FF2B5EF4-FFF2-40B4-BE49-F238E27FC236}">
                  <a16:creationId xmlns:a16="http://schemas.microsoft.com/office/drawing/2014/main" id="{DD295D26-5A54-579A-82A2-43B580EEC0B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1296" r="42080"/>
            <a:stretch/>
          </p:blipFill>
          <p:spPr>
            <a:xfrm>
              <a:off x="0" y="5467262"/>
              <a:ext cx="12191978" cy="898294"/>
            </a:xfrm>
            <a:prstGeom prst="rect">
              <a:avLst/>
            </a:prstGeom>
          </p:spPr>
        </p:pic>
      </p:grpSp>
    </p:spTree>
    <p:extLst>
      <p:ext uri="{BB962C8B-B14F-4D97-AF65-F5344CB8AC3E}">
        <p14:creationId xmlns:p14="http://schemas.microsoft.com/office/powerpoint/2010/main" val="42855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9.sv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8.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2.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image" Target="../media/image8.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15.sv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1997521"/>
      </p:ext>
    </p:extLst>
  </p:cSld>
  <p:clrMap bg1="lt1" tx1="dk1" bg2="lt2" tx2="dk2" accent1="accent1" accent2="accent2" accent3="accent3" accent4="accent4" accent5="accent5" accent6="accent6" hlink="hlink" folHlink="folHlink"/>
  <p:sldLayoutIdLst>
    <p:sldLayoutId id="2147483663" r:id="rId1"/>
    <p:sldLayoutId id="2147483675" r:id="rId2"/>
    <p:sldLayoutId id="2147483703" r:id="rId3"/>
    <p:sldLayoutId id="2147483681" r:id="rId4"/>
    <p:sldLayoutId id="2147483704" r:id="rId5"/>
    <p:sldLayoutId id="2147483705" r:id="rId6"/>
    <p:sldLayoutId id="2147483669" r:id="rId7"/>
    <p:sldLayoutId id="2147483707" r:id="rId8"/>
  </p:sldLayoutIdLst>
  <p:hf sldNum="0" hdr="0" ftr="0" dt="0"/>
  <p:txStyles>
    <p:titleStyle>
      <a:lvl1pPr algn="l" defTabSz="914399" rtl="0" eaLnBrk="1" latinLnBrk="0" hangingPunct="1">
        <a:lnSpc>
          <a:spcPct val="90000"/>
        </a:lnSpc>
        <a:spcBef>
          <a:spcPct val="0"/>
        </a:spcBef>
        <a:buNone/>
        <a:defRPr sz="4400" b="1" kern="1200">
          <a:solidFill>
            <a:srgbClr val="0F2067"/>
          </a:solidFill>
          <a:latin typeface="+mj-lt"/>
          <a:ea typeface="+mj-ea"/>
          <a:cs typeface="+mj-cs"/>
        </a:defRPr>
      </a:lvl1pPr>
    </p:titleStyle>
    <p:bodyStyle>
      <a:lvl1pPr marL="228599" indent="-228599" algn="l" defTabSz="914399" rtl="0" eaLnBrk="1" latinLnBrk="0" hangingPunct="1">
        <a:lnSpc>
          <a:spcPct val="90000"/>
        </a:lnSpc>
        <a:spcBef>
          <a:spcPts val="1001"/>
        </a:spcBef>
        <a:buFont typeface="Calibri" panose="020F0502020204030204" pitchFamily="34" charset="0"/>
        <a:buChar char="&gt;"/>
        <a:defRPr sz="2800" kern="1200">
          <a:solidFill>
            <a:srgbClr val="0F2067"/>
          </a:solidFill>
          <a:latin typeface="+mn-lt"/>
          <a:ea typeface="+mn-ea"/>
          <a:cs typeface="+mn-cs"/>
        </a:defRPr>
      </a:lvl1pPr>
      <a:lvl2pPr marL="685799" indent="-228599" algn="l" defTabSz="914399" rtl="0" eaLnBrk="1" latinLnBrk="0" hangingPunct="1">
        <a:lnSpc>
          <a:spcPct val="90000"/>
        </a:lnSpc>
        <a:spcBef>
          <a:spcPts val="500"/>
        </a:spcBef>
        <a:buFont typeface="Calibri" panose="020F0502020204030204" pitchFamily="34" charset="0"/>
        <a:buChar char="&gt;"/>
        <a:defRPr sz="2400" kern="1200">
          <a:solidFill>
            <a:srgbClr val="0F2067"/>
          </a:solidFill>
          <a:latin typeface="+mn-lt"/>
          <a:ea typeface="+mn-ea"/>
          <a:cs typeface="+mn-cs"/>
        </a:defRPr>
      </a:lvl2pPr>
      <a:lvl3pPr marL="1142997" indent="-228599" algn="l" defTabSz="914399" rtl="0" eaLnBrk="1" latinLnBrk="0" hangingPunct="1">
        <a:lnSpc>
          <a:spcPct val="90000"/>
        </a:lnSpc>
        <a:spcBef>
          <a:spcPts val="500"/>
        </a:spcBef>
        <a:buFont typeface="Calibri" panose="020F0502020204030204" pitchFamily="34" charset="0"/>
        <a:buChar char="&gt;"/>
        <a:defRPr sz="2000" kern="1200">
          <a:solidFill>
            <a:srgbClr val="0F2067"/>
          </a:solidFill>
          <a:latin typeface="+mn-lt"/>
          <a:ea typeface="+mn-ea"/>
          <a:cs typeface="+mn-cs"/>
        </a:defRPr>
      </a:lvl3pPr>
      <a:lvl4pPr marL="1600196" indent="-228599" algn="l" defTabSz="914399" rtl="0" eaLnBrk="1" latinLnBrk="0" hangingPunct="1">
        <a:lnSpc>
          <a:spcPct val="90000"/>
        </a:lnSpc>
        <a:spcBef>
          <a:spcPts val="500"/>
        </a:spcBef>
        <a:buFont typeface="Calibri" panose="020F0502020204030204" pitchFamily="34" charset="0"/>
        <a:buChar char="&gt;"/>
        <a:defRPr sz="1801" kern="1200">
          <a:solidFill>
            <a:srgbClr val="0F2067"/>
          </a:solidFill>
          <a:latin typeface="+mn-lt"/>
          <a:ea typeface="+mn-ea"/>
          <a:cs typeface="+mn-cs"/>
        </a:defRPr>
      </a:lvl4pPr>
      <a:lvl5pPr marL="2057397" indent="-228599" algn="l" defTabSz="914399" rtl="0" eaLnBrk="1" latinLnBrk="0" hangingPunct="1">
        <a:lnSpc>
          <a:spcPct val="90000"/>
        </a:lnSpc>
        <a:spcBef>
          <a:spcPts val="500"/>
        </a:spcBef>
        <a:buFont typeface="Calibri" panose="020F0502020204030204" pitchFamily="34" charset="0"/>
        <a:buChar char="&gt;"/>
        <a:defRPr sz="1801" kern="1200">
          <a:solidFill>
            <a:srgbClr val="0F2067"/>
          </a:solidFill>
          <a:latin typeface="+mn-lt"/>
          <a:ea typeface="+mn-ea"/>
          <a:cs typeface="+mn-cs"/>
        </a:defRPr>
      </a:lvl5pPr>
      <a:lvl6pPr marL="2514595" indent="-228599"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95" indent="-228599"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94" indent="-228599"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92" indent="-228599"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99" rtl="0" eaLnBrk="1" latinLnBrk="0" hangingPunct="1">
        <a:defRPr sz="1801" kern="1200">
          <a:solidFill>
            <a:schemeClr val="tx1"/>
          </a:solidFill>
          <a:latin typeface="+mn-lt"/>
          <a:ea typeface="+mn-ea"/>
          <a:cs typeface="+mn-cs"/>
        </a:defRPr>
      </a:lvl1pPr>
      <a:lvl2pPr marL="457198" algn="l" defTabSz="914399" rtl="0" eaLnBrk="1" latinLnBrk="0" hangingPunct="1">
        <a:defRPr sz="1801" kern="1200">
          <a:solidFill>
            <a:schemeClr val="tx1"/>
          </a:solidFill>
          <a:latin typeface="+mn-lt"/>
          <a:ea typeface="+mn-ea"/>
          <a:cs typeface="+mn-cs"/>
        </a:defRPr>
      </a:lvl2pPr>
      <a:lvl3pPr marL="914399" algn="l" defTabSz="914399" rtl="0" eaLnBrk="1" latinLnBrk="0" hangingPunct="1">
        <a:defRPr sz="1801" kern="1200">
          <a:solidFill>
            <a:schemeClr val="tx1"/>
          </a:solidFill>
          <a:latin typeface="+mn-lt"/>
          <a:ea typeface="+mn-ea"/>
          <a:cs typeface="+mn-cs"/>
        </a:defRPr>
      </a:lvl3pPr>
      <a:lvl4pPr marL="1371597" algn="l" defTabSz="914399" rtl="0" eaLnBrk="1" latinLnBrk="0" hangingPunct="1">
        <a:defRPr sz="1801" kern="1200">
          <a:solidFill>
            <a:schemeClr val="tx1"/>
          </a:solidFill>
          <a:latin typeface="+mn-lt"/>
          <a:ea typeface="+mn-ea"/>
          <a:cs typeface="+mn-cs"/>
        </a:defRPr>
      </a:lvl4pPr>
      <a:lvl5pPr marL="1828795" algn="l" defTabSz="914399" rtl="0" eaLnBrk="1" latinLnBrk="0" hangingPunct="1">
        <a:defRPr sz="1801" kern="1200">
          <a:solidFill>
            <a:schemeClr val="tx1"/>
          </a:solidFill>
          <a:latin typeface="+mn-lt"/>
          <a:ea typeface="+mn-ea"/>
          <a:cs typeface="+mn-cs"/>
        </a:defRPr>
      </a:lvl5pPr>
      <a:lvl6pPr marL="2285996" algn="l" defTabSz="914399" rtl="0" eaLnBrk="1" latinLnBrk="0" hangingPunct="1">
        <a:defRPr sz="1801" kern="1200">
          <a:solidFill>
            <a:schemeClr val="tx1"/>
          </a:solidFill>
          <a:latin typeface="+mn-lt"/>
          <a:ea typeface="+mn-ea"/>
          <a:cs typeface="+mn-cs"/>
        </a:defRPr>
      </a:lvl6pPr>
      <a:lvl7pPr marL="2743195" algn="l" defTabSz="914399" rtl="0" eaLnBrk="1" latinLnBrk="0" hangingPunct="1">
        <a:defRPr sz="1801" kern="1200">
          <a:solidFill>
            <a:schemeClr val="tx1"/>
          </a:solidFill>
          <a:latin typeface="+mn-lt"/>
          <a:ea typeface="+mn-ea"/>
          <a:cs typeface="+mn-cs"/>
        </a:defRPr>
      </a:lvl7pPr>
      <a:lvl8pPr marL="3200393" algn="l" defTabSz="914399" rtl="0" eaLnBrk="1" latinLnBrk="0" hangingPunct="1">
        <a:defRPr sz="1801" kern="1200">
          <a:solidFill>
            <a:schemeClr val="tx1"/>
          </a:solidFill>
          <a:latin typeface="+mn-lt"/>
          <a:ea typeface="+mn-ea"/>
          <a:cs typeface="+mn-cs"/>
        </a:defRPr>
      </a:lvl8pPr>
      <a:lvl9pPr marL="3657593" algn="l" defTabSz="914399"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E209897-950E-C2A3-9CBB-41A039FB1432}"/>
              </a:ext>
            </a:extLst>
          </p:cNvPr>
          <p:cNvPicPr>
            <a:picLocks noChangeAspect="1"/>
          </p:cNvPicPr>
          <p:nvPr userDrawn="1"/>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1061278" y="355788"/>
            <a:ext cx="761979" cy="419719"/>
          </a:xfrm>
          <a:prstGeom prst="rect">
            <a:avLst/>
          </a:prstGeom>
        </p:spPr>
      </p:pic>
      <p:sp>
        <p:nvSpPr>
          <p:cNvPr id="7" name="Title Placeholder 1">
            <a:extLst>
              <a:ext uri="{FF2B5EF4-FFF2-40B4-BE49-F238E27FC236}">
                <a16:creationId xmlns:a16="http://schemas.microsoft.com/office/drawing/2014/main" id="{F3761135-11EF-883C-D1E0-D3C841C6A0B6}"/>
              </a:ext>
            </a:extLst>
          </p:cNvPr>
          <p:cNvSpPr>
            <a:spLocks noGrp="1"/>
          </p:cNvSpPr>
          <p:nvPr>
            <p:ph type="title"/>
          </p:nvPr>
        </p:nvSpPr>
        <p:spPr>
          <a:xfrm>
            <a:off x="479426" y="450674"/>
            <a:ext cx="4679950" cy="384454"/>
          </a:xfrm>
          <a:prstGeom prst="rect">
            <a:avLst/>
          </a:prstGeom>
        </p:spPr>
        <p:txBody>
          <a:bodyPr vert="horz" wrap="square" lIns="0" tIns="0" rIns="0" bIns="0" rtlCol="0" anchor="t">
            <a:noAutofit/>
          </a:bodyPr>
          <a:lstStyle/>
          <a:p>
            <a:r>
              <a:rPr lang="en-US" dirty="0"/>
              <a:t>Click to edit master title style</a:t>
            </a:r>
          </a:p>
        </p:txBody>
      </p:sp>
      <p:sp>
        <p:nvSpPr>
          <p:cNvPr id="8" name="Text Placeholder 2">
            <a:extLst>
              <a:ext uri="{FF2B5EF4-FFF2-40B4-BE49-F238E27FC236}">
                <a16:creationId xmlns:a16="http://schemas.microsoft.com/office/drawing/2014/main" id="{762EB9D0-D325-B02A-5663-7CB93B608ED0}"/>
              </a:ext>
            </a:extLst>
          </p:cNvPr>
          <p:cNvSpPr>
            <a:spLocks noGrp="1"/>
          </p:cNvSpPr>
          <p:nvPr>
            <p:ph type="body" idx="1"/>
          </p:nvPr>
        </p:nvSpPr>
        <p:spPr>
          <a:xfrm>
            <a:off x="479424" y="1703276"/>
            <a:ext cx="11233150" cy="4678474"/>
          </a:xfrm>
          <a:prstGeom prst="rect">
            <a:avLst/>
          </a:prstGeom>
        </p:spPr>
        <p:txBody>
          <a:bodyPr vert="horz" wrap="square" lIns="0" tIns="0" rIns="0" bIns="0" rtlCol="0">
            <a:noAutofit/>
          </a:bodyPr>
          <a:lstStyle/>
          <a:p>
            <a:pPr lvl="0"/>
            <a:r>
              <a:rPr lang="en-US"/>
              <a:t>Click to edit master text styles</a:t>
            </a:r>
          </a:p>
          <a:p>
            <a:pPr lvl="1"/>
            <a:r>
              <a:rPr lang="en-US"/>
              <a:t>Second level</a:t>
            </a:r>
          </a:p>
        </p:txBody>
      </p:sp>
      <p:sp>
        <p:nvSpPr>
          <p:cNvPr id="9" name="Slide Number Placeholder 3">
            <a:extLst>
              <a:ext uri="{FF2B5EF4-FFF2-40B4-BE49-F238E27FC236}">
                <a16:creationId xmlns:a16="http://schemas.microsoft.com/office/drawing/2014/main" id="{4AC26D30-65EF-F733-3F30-18F2AE80B10C}"/>
              </a:ext>
            </a:extLst>
          </p:cNvPr>
          <p:cNvSpPr>
            <a:spLocks noGrp="1"/>
          </p:cNvSpPr>
          <p:nvPr>
            <p:ph type="sldNum" sz="quarter" idx="4"/>
          </p:nvPr>
        </p:nvSpPr>
        <p:spPr>
          <a:xfrm>
            <a:off x="9840914"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3" name="TextBox 2">
            <a:extLst>
              <a:ext uri="{FF2B5EF4-FFF2-40B4-BE49-F238E27FC236}">
                <a16:creationId xmlns:a16="http://schemas.microsoft.com/office/drawing/2014/main" id="{92E2E443-7F5C-3431-6D9C-AA06648DAE9A}"/>
              </a:ext>
            </a:extLst>
          </p:cNvPr>
          <p:cNvSpPr txBox="1"/>
          <p:nvPr userDrawn="1">
            <p:extLst>
              <p:ext uri="{1162E1C5-73C7-4A58-AE30-91384D911F3F}">
                <p184:classification xmlns:p184="http://schemas.microsoft.com/office/powerpoint/2018/4/main" val="ftr"/>
              </p:ext>
            </p:extLst>
          </p:nvPr>
        </p:nvSpPr>
        <p:spPr>
          <a:xfrm>
            <a:off x="63500" y="6964832"/>
            <a:ext cx="509588" cy="154017"/>
          </a:xfrm>
          <a:prstGeom prst="rect">
            <a:avLst/>
          </a:prstGeom>
        </p:spPr>
        <p:txBody>
          <a:bodyPr horzOverflow="overflow" lIns="0" tIns="0" rIns="0" bIns="0">
            <a:spAutoFit/>
          </a:bodyPr>
          <a:lstStyle/>
          <a:p>
            <a:pPr algn="l"/>
            <a:r>
              <a:rPr lang="en-US" sz="1001" dirty="0">
                <a:solidFill>
                  <a:srgbClr val="000000"/>
                </a:solidFill>
                <a:latin typeface="Calibri" panose="020F0502020204030204" pitchFamily="34" charset="0"/>
                <a:cs typeface="Calibri" panose="020F0502020204030204" pitchFamily="34" charset="0"/>
              </a:rPr>
              <a:t>GENERAL</a:t>
            </a:r>
          </a:p>
        </p:txBody>
      </p:sp>
    </p:spTree>
    <p:extLst>
      <p:ext uri="{BB962C8B-B14F-4D97-AF65-F5344CB8AC3E}">
        <p14:creationId xmlns:p14="http://schemas.microsoft.com/office/powerpoint/2010/main" val="16907359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41" rtl="0" eaLnBrk="1" latinLnBrk="0" hangingPunct="1">
        <a:lnSpc>
          <a:spcPct val="100000"/>
        </a:lnSpc>
        <a:spcBef>
          <a:spcPts val="1200"/>
        </a:spcBef>
        <a:buNone/>
        <a:defRPr sz="1401" b="0" i="0" kern="1200" cap="none" normalizeH="0" baseline="0">
          <a:solidFill>
            <a:schemeClr val="accent1"/>
          </a:solidFill>
          <a:latin typeface="Borna Medium" pitchFamily="2" charset="77"/>
          <a:ea typeface="Inter" panose="02000503000000020004" pitchFamily="2" charset="0"/>
          <a:cs typeface="Arial" panose="020B0604020202020204" pitchFamily="34" charset="0"/>
        </a:defRPr>
      </a:lvl1pPr>
    </p:titleStyle>
    <p:bodyStyle>
      <a:lvl1pPr marL="180005" indent="-180005" algn="l" defTabSz="914441" rtl="0" eaLnBrk="1" latinLnBrk="0" hangingPunct="1">
        <a:lnSpc>
          <a:spcPct val="100000"/>
        </a:lnSpc>
        <a:spcBef>
          <a:spcPts val="1200"/>
        </a:spcBef>
        <a:buFont typeface="Arial" panose="020B0604020202020204" pitchFamily="34" charset="0"/>
        <a:buChar char="•"/>
        <a:defRPr sz="1200" b="0" i="0" kern="1200">
          <a:solidFill>
            <a:schemeClr val="tx2"/>
          </a:solidFill>
          <a:latin typeface="Arial" panose="020B0604020202020204" pitchFamily="34" charset="0"/>
          <a:ea typeface="Inter" panose="02000503000000020004" pitchFamily="2" charset="0"/>
          <a:cs typeface="Arial" panose="020B0604020202020204" pitchFamily="34" charset="0"/>
        </a:defRPr>
      </a:lvl1pPr>
      <a:lvl2pPr marL="396010" indent="-216005" algn="l" defTabSz="914441" rtl="0" eaLnBrk="1" latinLnBrk="0" hangingPunct="1">
        <a:lnSpc>
          <a:spcPct val="100000"/>
        </a:lnSpc>
        <a:spcBef>
          <a:spcPts val="1200"/>
        </a:spcBef>
        <a:buFont typeface="Wingdings" pitchFamily="2" charset="2"/>
        <a:buChar char="ü"/>
        <a:tabLst/>
        <a:defRPr sz="1200" b="0" i="0" kern="1200">
          <a:solidFill>
            <a:schemeClr val="tx2"/>
          </a:solidFill>
          <a:latin typeface="Arial" panose="020B0604020202020204" pitchFamily="34" charset="0"/>
          <a:ea typeface="Inter" panose="02000503000000020004" pitchFamily="2" charset="0"/>
          <a:cs typeface="Arial" panose="020B0604020202020204" pitchFamily="34" charset="0"/>
        </a:defRPr>
      </a:lvl2pPr>
      <a:lvl3pPr marL="240000" indent="-240000" algn="l" defTabSz="914441" rtl="0" eaLnBrk="1" latinLnBrk="0" hangingPunct="1">
        <a:lnSpc>
          <a:spcPct val="100000"/>
        </a:lnSpc>
        <a:spcBef>
          <a:spcPts val="1600"/>
        </a:spcBef>
        <a:buFont typeface="Arial" panose="020B0604020202020204" pitchFamily="34" charset="0"/>
        <a:buNone/>
        <a:defRPr sz="1467" kern="1200">
          <a:solidFill>
            <a:schemeClr val="tx2"/>
          </a:solidFill>
          <a:latin typeface="+mn-lt"/>
          <a:ea typeface="+mn-ea"/>
          <a:cs typeface="+mn-cs"/>
        </a:defRPr>
      </a:lvl3pPr>
      <a:lvl4pPr marL="240000" indent="-240000" algn="l" defTabSz="914441" rtl="0" eaLnBrk="1" latinLnBrk="0" hangingPunct="1">
        <a:lnSpc>
          <a:spcPct val="100000"/>
        </a:lnSpc>
        <a:spcBef>
          <a:spcPts val="1600"/>
        </a:spcBef>
        <a:buFont typeface="Arial" panose="020B0604020202020204" pitchFamily="34" charset="0"/>
        <a:buNone/>
        <a:defRPr sz="1467" kern="1200">
          <a:solidFill>
            <a:schemeClr val="tx2"/>
          </a:solidFill>
          <a:latin typeface="+mn-lt"/>
          <a:ea typeface="+mn-ea"/>
          <a:cs typeface="+mn-cs"/>
        </a:defRPr>
      </a:lvl4pPr>
      <a:lvl5pPr marL="240000" indent="-240000" algn="l" defTabSz="914441" rtl="0" eaLnBrk="1" latinLnBrk="0" hangingPunct="1">
        <a:lnSpc>
          <a:spcPct val="100000"/>
        </a:lnSpc>
        <a:spcBef>
          <a:spcPts val="1600"/>
        </a:spcBef>
        <a:buFont typeface="Arial" panose="020B0604020202020204" pitchFamily="34" charset="0"/>
        <a:buNone/>
        <a:defRPr sz="1467" kern="1200">
          <a:solidFill>
            <a:schemeClr val="tx2"/>
          </a:solidFill>
          <a:latin typeface="+mn-lt"/>
          <a:ea typeface="+mn-ea"/>
          <a:cs typeface="+mn-cs"/>
        </a:defRPr>
      </a:lvl5pPr>
      <a:lvl6pPr marL="2514711" indent="-228610" algn="l" defTabSz="91444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929" indent="-228610" algn="l" defTabSz="91444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150" indent="-228610" algn="l" defTabSz="91444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369" indent="-228610" algn="l" defTabSz="91444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41" rtl="0" eaLnBrk="1" latinLnBrk="0" hangingPunct="1">
        <a:defRPr sz="1801" kern="1200">
          <a:solidFill>
            <a:schemeClr val="tx1"/>
          </a:solidFill>
          <a:latin typeface="+mn-lt"/>
          <a:ea typeface="+mn-ea"/>
          <a:cs typeface="+mn-cs"/>
        </a:defRPr>
      </a:lvl1pPr>
      <a:lvl2pPr marL="457220" algn="l" defTabSz="914441" rtl="0" eaLnBrk="1" latinLnBrk="0" hangingPunct="1">
        <a:defRPr sz="1801" kern="1200">
          <a:solidFill>
            <a:schemeClr val="tx1"/>
          </a:solidFill>
          <a:latin typeface="+mn-lt"/>
          <a:ea typeface="+mn-ea"/>
          <a:cs typeface="+mn-cs"/>
        </a:defRPr>
      </a:lvl2pPr>
      <a:lvl3pPr marL="914441" algn="l" defTabSz="914441" rtl="0" eaLnBrk="1" latinLnBrk="0" hangingPunct="1">
        <a:defRPr sz="1801" kern="1200">
          <a:solidFill>
            <a:schemeClr val="tx1"/>
          </a:solidFill>
          <a:latin typeface="+mn-lt"/>
          <a:ea typeface="+mn-ea"/>
          <a:cs typeface="+mn-cs"/>
        </a:defRPr>
      </a:lvl3pPr>
      <a:lvl4pPr marL="1371660" algn="l" defTabSz="914441" rtl="0" eaLnBrk="1" latinLnBrk="0" hangingPunct="1">
        <a:defRPr sz="1801" kern="1200">
          <a:solidFill>
            <a:schemeClr val="tx1"/>
          </a:solidFill>
          <a:latin typeface="+mn-lt"/>
          <a:ea typeface="+mn-ea"/>
          <a:cs typeface="+mn-cs"/>
        </a:defRPr>
      </a:lvl4pPr>
      <a:lvl5pPr marL="1828880" algn="l" defTabSz="914441" rtl="0" eaLnBrk="1" latinLnBrk="0" hangingPunct="1">
        <a:defRPr sz="1801" kern="1200">
          <a:solidFill>
            <a:schemeClr val="tx1"/>
          </a:solidFill>
          <a:latin typeface="+mn-lt"/>
          <a:ea typeface="+mn-ea"/>
          <a:cs typeface="+mn-cs"/>
        </a:defRPr>
      </a:lvl5pPr>
      <a:lvl6pPr marL="2286100" algn="l" defTabSz="914441" rtl="0" eaLnBrk="1" latinLnBrk="0" hangingPunct="1">
        <a:defRPr sz="1801" kern="1200">
          <a:solidFill>
            <a:schemeClr val="tx1"/>
          </a:solidFill>
          <a:latin typeface="+mn-lt"/>
          <a:ea typeface="+mn-ea"/>
          <a:cs typeface="+mn-cs"/>
        </a:defRPr>
      </a:lvl6pPr>
      <a:lvl7pPr marL="2743319" algn="l" defTabSz="914441" rtl="0" eaLnBrk="1" latinLnBrk="0" hangingPunct="1">
        <a:defRPr sz="1801" kern="1200">
          <a:solidFill>
            <a:schemeClr val="tx1"/>
          </a:solidFill>
          <a:latin typeface="+mn-lt"/>
          <a:ea typeface="+mn-ea"/>
          <a:cs typeface="+mn-cs"/>
        </a:defRPr>
      </a:lvl7pPr>
      <a:lvl8pPr marL="3200539" algn="l" defTabSz="914441" rtl="0" eaLnBrk="1" latinLnBrk="0" hangingPunct="1">
        <a:defRPr sz="1801" kern="1200">
          <a:solidFill>
            <a:schemeClr val="tx1"/>
          </a:solidFill>
          <a:latin typeface="+mn-lt"/>
          <a:ea typeface="+mn-ea"/>
          <a:cs typeface="+mn-cs"/>
        </a:defRPr>
      </a:lvl8pPr>
      <a:lvl9pPr marL="3657758" algn="l" defTabSz="914441"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3" orient="horz" pos="1067" userDrawn="1">
          <p15:clr>
            <a:srgbClr val="F26B43"/>
          </p15:clr>
        </p15:guide>
        <p15:guide id="4" orient="horz" pos="3253" userDrawn="1">
          <p15:clr>
            <a:srgbClr val="F26B43"/>
          </p15:clr>
        </p15:guide>
        <p15:guide id="9" pos="1481" userDrawn="1">
          <p15:clr>
            <a:srgbClr val="F26B43"/>
          </p15:clr>
        </p15:guide>
        <p15:guide id="10" pos="6199" userDrawn="1">
          <p15:clr>
            <a:srgbClr val="F26B43"/>
          </p15:clr>
        </p15:guide>
        <p15:guide id="11" pos="2661" userDrawn="1">
          <p15:clr>
            <a:srgbClr val="F26B43"/>
          </p15:clr>
        </p15:guide>
        <p15:guide id="12" pos="5019" userDrawn="1">
          <p15:clr>
            <a:srgbClr val="F26B43"/>
          </p15:clr>
        </p15:guide>
        <p15:guide id="15" pos="302" userDrawn="1">
          <p15:clr>
            <a:srgbClr val="F26B43"/>
          </p15:clr>
        </p15:guide>
        <p15:guide id="16" pos="7378" userDrawn="1">
          <p15:clr>
            <a:srgbClr val="F26B43"/>
          </p15:clr>
        </p15:guide>
        <p15:guide id="19" orient="horz" pos="686" userDrawn="1">
          <p15:clr>
            <a:srgbClr val="F26B43"/>
          </p15:clr>
        </p15:guide>
        <p15:guide id="21" pos="3840" userDrawn="1">
          <p15:clr>
            <a:srgbClr val="F26B43"/>
          </p15:clr>
        </p15:guide>
        <p15:guide id="22" orient="horz" pos="4020" userDrawn="1">
          <p15:clr>
            <a:srgbClr val="F26B43"/>
          </p15:clr>
        </p15:guide>
        <p15:guide id="23" orient="horz" pos="300" userDrawn="1">
          <p15:clr>
            <a:srgbClr val="F26B43"/>
          </p15:clr>
        </p15:guide>
        <p15:guide id="24" orient="horz" pos="3634" userDrawn="1">
          <p15:clr>
            <a:srgbClr val="F26B43"/>
          </p15:clr>
        </p15:guide>
        <p15:guide id="25" pos="3250" userDrawn="1">
          <p15:clr>
            <a:srgbClr val="F26B43"/>
          </p15:clr>
        </p15:guide>
        <p15:guide id="26" pos="443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D456EA60-8738-C1E3-28CE-2D33D9465BF6}"/>
              </a:ext>
            </a:extLst>
          </p:cNvPr>
          <p:cNvCxnSpPr>
            <a:cxnSpLocks/>
          </p:cNvCxnSpPr>
          <p:nvPr userDrawn="1"/>
        </p:nvCxnSpPr>
        <p:spPr>
          <a:xfrm>
            <a:off x="0" y="1089025"/>
            <a:ext cx="12192000"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479426" y="450674"/>
            <a:ext cx="4679950" cy="384454"/>
          </a:xfrm>
          <a:prstGeom prst="rect">
            <a:avLst/>
          </a:prstGeom>
        </p:spPr>
        <p:txBody>
          <a:bodyPr vert="horz" wrap="square" lIns="0" tIns="0" rIns="0" bIns="0" rtlCol="0" anchor="t">
            <a:noAutofit/>
          </a:bodyPr>
          <a:lstStyle/>
          <a:p>
            <a:r>
              <a:rPr lang="en-GB"/>
              <a:t>Click to edit Master title style</a:t>
            </a:r>
            <a:endParaRPr lang="en-US"/>
          </a:p>
        </p:txBody>
      </p:sp>
      <p:sp>
        <p:nvSpPr>
          <p:cNvPr id="3" name="Text Placeholder 2"/>
          <p:cNvSpPr>
            <a:spLocks noGrp="1"/>
          </p:cNvSpPr>
          <p:nvPr>
            <p:ph type="body" idx="1"/>
          </p:nvPr>
        </p:nvSpPr>
        <p:spPr>
          <a:xfrm>
            <a:off x="479424" y="1703276"/>
            <a:ext cx="11233150" cy="4678474"/>
          </a:xfrm>
          <a:prstGeom prst="rect">
            <a:avLst/>
          </a:prstGeom>
        </p:spPr>
        <p:txBody>
          <a:bodyPr vert="horz" wrap="square" lIns="0" tIns="0" rIns="0" bIns="0" rtlCol="0">
            <a:noAutofit/>
          </a:bodyPr>
          <a:lstStyle/>
          <a:p>
            <a:pPr lvl="0"/>
            <a:r>
              <a:rPr lang="en-US"/>
              <a:t>Click to edit master text styles</a:t>
            </a:r>
          </a:p>
          <a:p>
            <a:pPr lvl="1"/>
            <a:r>
              <a:rPr lang="en-US"/>
              <a:t>Second level</a:t>
            </a:r>
          </a:p>
        </p:txBody>
      </p:sp>
      <p:sp>
        <p:nvSpPr>
          <p:cNvPr id="4" name="Slide Number Placeholder 3">
            <a:extLst>
              <a:ext uri="{FF2B5EF4-FFF2-40B4-BE49-F238E27FC236}">
                <a16:creationId xmlns:a16="http://schemas.microsoft.com/office/drawing/2014/main" id="{C84B8140-52AF-49FD-94D1-D1D9DD1648FF}"/>
              </a:ext>
            </a:extLst>
          </p:cNvPr>
          <p:cNvSpPr>
            <a:spLocks noGrp="1"/>
          </p:cNvSpPr>
          <p:nvPr>
            <p:ph type="sldNum" sz="quarter" idx="4"/>
          </p:nvPr>
        </p:nvSpPr>
        <p:spPr>
          <a:xfrm>
            <a:off x="9840914"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pic>
        <p:nvPicPr>
          <p:cNvPr id="5" name="Graphic 4">
            <a:extLst>
              <a:ext uri="{FF2B5EF4-FFF2-40B4-BE49-F238E27FC236}">
                <a16:creationId xmlns:a16="http://schemas.microsoft.com/office/drawing/2014/main" id="{C657EEF8-83CE-E72E-9BE8-2CE6B7BF379E}"/>
              </a:ext>
            </a:extLst>
          </p:cNvPr>
          <p:cNvPicPr>
            <a:picLocks noChangeAspect="1"/>
          </p:cNvPicPr>
          <p:nvPr userDrawn="1"/>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1061278" y="355788"/>
            <a:ext cx="761979" cy="419719"/>
          </a:xfrm>
          <a:prstGeom prst="rect">
            <a:avLst/>
          </a:prstGeom>
        </p:spPr>
      </p:pic>
      <p:cxnSp>
        <p:nvCxnSpPr>
          <p:cNvPr id="6" name="Straight Connector 5">
            <a:extLst>
              <a:ext uri="{FF2B5EF4-FFF2-40B4-BE49-F238E27FC236}">
                <a16:creationId xmlns:a16="http://schemas.microsoft.com/office/drawing/2014/main" id="{E8012C51-5154-4767-373E-3355EDABC333}"/>
              </a:ext>
            </a:extLst>
          </p:cNvPr>
          <p:cNvCxnSpPr>
            <a:cxnSpLocks/>
          </p:cNvCxnSpPr>
          <p:nvPr userDrawn="1"/>
        </p:nvCxnSpPr>
        <p:spPr>
          <a:xfrm>
            <a:off x="0" y="1089025"/>
            <a:ext cx="12192000" cy="0"/>
          </a:xfrm>
          <a:prstGeom prst="line">
            <a:avLst/>
          </a:prstGeom>
          <a:ln w="44450">
            <a:gradFill flip="none" rotWithShape="1">
              <a:gsLst>
                <a:gs pos="0">
                  <a:schemeClr val="tx1"/>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D0C4154-063A-0FA5-03CF-C278745BB8FE}"/>
              </a:ext>
            </a:extLst>
          </p:cNvPr>
          <p:cNvSpPr txBox="1"/>
          <p:nvPr userDrawn="1">
            <p:extLst>
              <p:ext uri="{1162E1C5-73C7-4A58-AE30-91384D911F3F}">
                <p184:classification xmlns:p184="http://schemas.microsoft.com/office/powerpoint/2018/4/main" val="ftr"/>
              </p:ext>
            </p:extLst>
          </p:nvPr>
        </p:nvSpPr>
        <p:spPr>
          <a:xfrm>
            <a:off x="63500" y="6996002"/>
            <a:ext cx="509588" cy="154017"/>
          </a:xfrm>
          <a:prstGeom prst="rect">
            <a:avLst/>
          </a:prstGeom>
        </p:spPr>
        <p:txBody>
          <a:bodyPr horzOverflow="overflow" lIns="0" tIns="0" rIns="0" bIns="0">
            <a:spAutoFit/>
          </a:bodyPr>
          <a:lstStyle/>
          <a:p>
            <a:pPr algn="l"/>
            <a:r>
              <a:rPr lang="en-US" sz="1001" dirty="0">
                <a:solidFill>
                  <a:srgbClr val="000000"/>
                </a:solidFill>
                <a:latin typeface="Calibri" panose="020F0502020204030204" pitchFamily="34" charset="0"/>
                <a:cs typeface="Calibri" panose="020F0502020204030204" pitchFamily="34" charset="0"/>
              </a:rPr>
              <a:t>GENERAL</a:t>
            </a:r>
          </a:p>
        </p:txBody>
      </p:sp>
    </p:spTree>
    <p:extLst>
      <p:ext uri="{BB962C8B-B14F-4D97-AF65-F5344CB8AC3E}">
        <p14:creationId xmlns:p14="http://schemas.microsoft.com/office/powerpoint/2010/main" val="321656166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41" rtl="0" eaLnBrk="1" latinLnBrk="0" hangingPunct="1">
        <a:lnSpc>
          <a:spcPct val="100000"/>
        </a:lnSpc>
        <a:spcBef>
          <a:spcPts val="1200"/>
        </a:spcBef>
        <a:buNone/>
        <a:defRPr sz="1401" b="0" i="0" kern="1200" cap="none" normalizeH="0" baseline="0">
          <a:solidFill>
            <a:schemeClr val="accent1"/>
          </a:solidFill>
          <a:latin typeface="Borna Medium" pitchFamily="2" charset="77"/>
          <a:ea typeface="Inter" panose="02000503000000020004" pitchFamily="2" charset="0"/>
          <a:cs typeface="Arial" panose="020B0604020202020204" pitchFamily="34" charset="0"/>
        </a:defRPr>
      </a:lvl1pPr>
    </p:titleStyle>
    <p:bodyStyle>
      <a:lvl1pPr marL="180005" indent="-180005" algn="l" defTabSz="914441" rtl="0" eaLnBrk="1" latinLnBrk="0" hangingPunct="1">
        <a:lnSpc>
          <a:spcPct val="100000"/>
        </a:lnSpc>
        <a:spcBef>
          <a:spcPts val="1200"/>
        </a:spcBef>
        <a:buFont typeface="Arial" panose="020B0604020202020204" pitchFamily="34" charset="0"/>
        <a:buChar char="•"/>
        <a:defRPr sz="1200" b="0" i="0" kern="1200">
          <a:solidFill>
            <a:schemeClr val="tx2"/>
          </a:solidFill>
          <a:latin typeface="Arial" panose="020B0604020202020204" pitchFamily="34" charset="0"/>
          <a:ea typeface="Inter" panose="02000503000000020004" pitchFamily="2" charset="0"/>
          <a:cs typeface="Arial" panose="020B0604020202020204" pitchFamily="34" charset="0"/>
        </a:defRPr>
      </a:lvl1pPr>
      <a:lvl2pPr marL="396010" indent="-216005" algn="l" defTabSz="914441" rtl="0" eaLnBrk="1" latinLnBrk="0" hangingPunct="1">
        <a:lnSpc>
          <a:spcPct val="100000"/>
        </a:lnSpc>
        <a:spcBef>
          <a:spcPts val="1200"/>
        </a:spcBef>
        <a:buFont typeface="Wingdings" pitchFamily="2" charset="2"/>
        <a:buChar char="ü"/>
        <a:tabLst/>
        <a:defRPr sz="1200" b="0" i="0" kern="1200">
          <a:solidFill>
            <a:schemeClr val="tx2"/>
          </a:solidFill>
          <a:latin typeface="Arial" panose="020B0604020202020204" pitchFamily="34" charset="0"/>
          <a:ea typeface="Inter" panose="02000503000000020004" pitchFamily="2" charset="0"/>
          <a:cs typeface="Arial" panose="020B0604020202020204" pitchFamily="34" charset="0"/>
        </a:defRPr>
      </a:lvl2pPr>
      <a:lvl3pPr marL="240000" indent="-240000" algn="l" defTabSz="914441" rtl="0" eaLnBrk="1" latinLnBrk="0" hangingPunct="1">
        <a:lnSpc>
          <a:spcPct val="100000"/>
        </a:lnSpc>
        <a:spcBef>
          <a:spcPts val="1600"/>
        </a:spcBef>
        <a:buFont typeface="Arial" panose="020B0604020202020204" pitchFamily="34" charset="0"/>
        <a:buNone/>
        <a:defRPr sz="1467" kern="1200">
          <a:solidFill>
            <a:schemeClr val="tx2"/>
          </a:solidFill>
          <a:latin typeface="+mn-lt"/>
          <a:ea typeface="+mn-ea"/>
          <a:cs typeface="+mn-cs"/>
        </a:defRPr>
      </a:lvl3pPr>
      <a:lvl4pPr marL="240000" indent="-240000" algn="l" defTabSz="914441" rtl="0" eaLnBrk="1" latinLnBrk="0" hangingPunct="1">
        <a:lnSpc>
          <a:spcPct val="100000"/>
        </a:lnSpc>
        <a:spcBef>
          <a:spcPts val="1600"/>
        </a:spcBef>
        <a:buFont typeface="Arial" panose="020B0604020202020204" pitchFamily="34" charset="0"/>
        <a:buNone/>
        <a:defRPr sz="1467" kern="1200">
          <a:solidFill>
            <a:schemeClr val="tx2"/>
          </a:solidFill>
          <a:latin typeface="+mn-lt"/>
          <a:ea typeface="+mn-ea"/>
          <a:cs typeface="+mn-cs"/>
        </a:defRPr>
      </a:lvl4pPr>
      <a:lvl5pPr marL="240000" indent="-240000" algn="l" defTabSz="914441" rtl="0" eaLnBrk="1" latinLnBrk="0" hangingPunct="1">
        <a:lnSpc>
          <a:spcPct val="100000"/>
        </a:lnSpc>
        <a:spcBef>
          <a:spcPts val="1600"/>
        </a:spcBef>
        <a:buFont typeface="Arial" panose="020B0604020202020204" pitchFamily="34" charset="0"/>
        <a:buNone/>
        <a:defRPr sz="1467" kern="1200">
          <a:solidFill>
            <a:schemeClr val="tx2"/>
          </a:solidFill>
          <a:latin typeface="+mn-lt"/>
          <a:ea typeface="+mn-ea"/>
          <a:cs typeface="+mn-cs"/>
        </a:defRPr>
      </a:lvl5pPr>
      <a:lvl6pPr marL="2514711" indent="-228610" algn="l" defTabSz="91444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929" indent="-228610" algn="l" defTabSz="91444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150" indent="-228610" algn="l" defTabSz="91444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369" indent="-228610" algn="l" defTabSz="91444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41" rtl="0" eaLnBrk="1" latinLnBrk="0" hangingPunct="1">
        <a:defRPr sz="1801" kern="1200">
          <a:solidFill>
            <a:schemeClr val="tx1"/>
          </a:solidFill>
          <a:latin typeface="+mn-lt"/>
          <a:ea typeface="+mn-ea"/>
          <a:cs typeface="+mn-cs"/>
        </a:defRPr>
      </a:lvl1pPr>
      <a:lvl2pPr marL="457220" algn="l" defTabSz="914441" rtl="0" eaLnBrk="1" latinLnBrk="0" hangingPunct="1">
        <a:defRPr sz="1801" kern="1200">
          <a:solidFill>
            <a:schemeClr val="tx1"/>
          </a:solidFill>
          <a:latin typeface="+mn-lt"/>
          <a:ea typeface="+mn-ea"/>
          <a:cs typeface="+mn-cs"/>
        </a:defRPr>
      </a:lvl2pPr>
      <a:lvl3pPr marL="914441" algn="l" defTabSz="914441" rtl="0" eaLnBrk="1" latinLnBrk="0" hangingPunct="1">
        <a:defRPr sz="1801" kern="1200">
          <a:solidFill>
            <a:schemeClr val="tx1"/>
          </a:solidFill>
          <a:latin typeface="+mn-lt"/>
          <a:ea typeface="+mn-ea"/>
          <a:cs typeface="+mn-cs"/>
        </a:defRPr>
      </a:lvl3pPr>
      <a:lvl4pPr marL="1371660" algn="l" defTabSz="914441" rtl="0" eaLnBrk="1" latinLnBrk="0" hangingPunct="1">
        <a:defRPr sz="1801" kern="1200">
          <a:solidFill>
            <a:schemeClr val="tx1"/>
          </a:solidFill>
          <a:latin typeface="+mn-lt"/>
          <a:ea typeface="+mn-ea"/>
          <a:cs typeface="+mn-cs"/>
        </a:defRPr>
      </a:lvl4pPr>
      <a:lvl5pPr marL="1828880" algn="l" defTabSz="914441" rtl="0" eaLnBrk="1" latinLnBrk="0" hangingPunct="1">
        <a:defRPr sz="1801" kern="1200">
          <a:solidFill>
            <a:schemeClr val="tx1"/>
          </a:solidFill>
          <a:latin typeface="+mn-lt"/>
          <a:ea typeface="+mn-ea"/>
          <a:cs typeface="+mn-cs"/>
        </a:defRPr>
      </a:lvl5pPr>
      <a:lvl6pPr marL="2286100" algn="l" defTabSz="914441" rtl="0" eaLnBrk="1" latinLnBrk="0" hangingPunct="1">
        <a:defRPr sz="1801" kern="1200">
          <a:solidFill>
            <a:schemeClr val="tx1"/>
          </a:solidFill>
          <a:latin typeface="+mn-lt"/>
          <a:ea typeface="+mn-ea"/>
          <a:cs typeface="+mn-cs"/>
        </a:defRPr>
      </a:lvl6pPr>
      <a:lvl7pPr marL="2743319" algn="l" defTabSz="914441" rtl="0" eaLnBrk="1" latinLnBrk="0" hangingPunct="1">
        <a:defRPr sz="1801" kern="1200">
          <a:solidFill>
            <a:schemeClr val="tx1"/>
          </a:solidFill>
          <a:latin typeface="+mn-lt"/>
          <a:ea typeface="+mn-ea"/>
          <a:cs typeface="+mn-cs"/>
        </a:defRPr>
      </a:lvl7pPr>
      <a:lvl8pPr marL="3200539" algn="l" defTabSz="914441" rtl="0" eaLnBrk="1" latinLnBrk="0" hangingPunct="1">
        <a:defRPr sz="1801" kern="1200">
          <a:solidFill>
            <a:schemeClr val="tx1"/>
          </a:solidFill>
          <a:latin typeface="+mn-lt"/>
          <a:ea typeface="+mn-ea"/>
          <a:cs typeface="+mn-cs"/>
        </a:defRPr>
      </a:lvl8pPr>
      <a:lvl9pPr marL="3657758" algn="l" defTabSz="914441"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3" orient="horz" pos="1071" userDrawn="1">
          <p15:clr>
            <a:srgbClr val="F26B43"/>
          </p15:clr>
        </p15:guide>
        <p15:guide id="4" orient="horz" pos="3253" userDrawn="1">
          <p15:clr>
            <a:srgbClr val="F26B43"/>
          </p15:clr>
        </p15:guide>
        <p15:guide id="9" pos="1481" userDrawn="1">
          <p15:clr>
            <a:srgbClr val="F26B43"/>
          </p15:clr>
        </p15:guide>
        <p15:guide id="10" pos="6199" userDrawn="1">
          <p15:clr>
            <a:srgbClr val="F26B43"/>
          </p15:clr>
        </p15:guide>
        <p15:guide id="11" pos="2661" userDrawn="1">
          <p15:clr>
            <a:srgbClr val="F26B43"/>
          </p15:clr>
        </p15:guide>
        <p15:guide id="12" pos="5019" userDrawn="1">
          <p15:clr>
            <a:srgbClr val="F26B43"/>
          </p15:clr>
        </p15:guide>
        <p15:guide id="15" pos="302" userDrawn="1">
          <p15:clr>
            <a:srgbClr val="F26B43"/>
          </p15:clr>
        </p15:guide>
        <p15:guide id="16" pos="7378" userDrawn="1">
          <p15:clr>
            <a:srgbClr val="F26B43"/>
          </p15:clr>
        </p15:guide>
        <p15:guide id="19" orient="horz" pos="686" userDrawn="1">
          <p15:clr>
            <a:srgbClr val="F26B43"/>
          </p15:clr>
        </p15:guide>
        <p15:guide id="21" pos="3840" userDrawn="1">
          <p15:clr>
            <a:srgbClr val="F26B43"/>
          </p15:clr>
        </p15:guide>
        <p15:guide id="22" orient="horz" pos="4020" userDrawn="1">
          <p15:clr>
            <a:srgbClr val="F26B43"/>
          </p15:clr>
        </p15:guide>
        <p15:guide id="23" orient="horz" pos="300" userDrawn="1">
          <p15:clr>
            <a:srgbClr val="F26B43"/>
          </p15:clr>
        </p15:guide>
        <p15:guide id="24" pos="4430" userDrawn="1">
          <p15:clr>
            <a:srgbClr val="F26B43"/>
          </p15:clr>
        </p15:guide>
        <p15:guide id="25" pos="3250" userDrawn="1">
          <p15:clr>
            <a:srgbClr val="F26B43"/>
          </p15:clr>
        </p15:guide>
        <p15:guide id="26" orient="horz" pos="3634" userDrawn="1">
          <p15:clr>
            <a:srgbClr val="F26B43"/>
          </p15:clr>
        </p15:guide>
        <p15:guide id="27" pos="3545" userDrawn="1">
          <p15:clr>
            <a:srgbClr val="F26B43"/>
          </p15:clr>
        </p15:guide>
        <p15:guide id="28" pos="413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20.png"/><Relationship Id="rId5" Type="http://schemas.openxmlformats.org/officeDocument/2006/relationships/image" Target="../media/image24.jpeg"/><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group of kids holding a white board&#10;&#10;AI-generated content may be incorrect.">
            <a:extLst>
              <a:ext uri="{FF2B5EF4-FFF2-40B4-BE49-F238E27FC236}">
                <a16:creationId xmlns:a16="http://schemas.microsoft.com/office/drawing/2014/main" id="{EB232D06-B229-2A3B-D5CD-FE1D913E85DA}"/>
              </a:ext>
            </a:extLst>
          </p:cNvPr>
          <p:cNvPicPr>
            <a:picLocks noGrp="1" noChangeAspect="1"/>
          </p:cNvPicPr>
          <p:nvPr>
            <p:ph type="pic" sz="quarter" idx="21"/>
          </p:nvPr>
        </p:nvPicPr>
        <p:blipFill>
          <a:blip r:embed="rId3"/>
          <a:srcRect t="9578" r="1977" b="63297"/>
          <a:stretch>
            <a:fillRect/>
          </a:stretch>
        </p:blipFill>
        <p:spPr>
          <a:xfrm>
            <a:off x="-13" y="920001"/>
            <a:ext cx="12191992" cy="1897577"/>
          </a:xfrm>
        </p:spPr>
      </p:pic>
      <p:sp>
        <p:nvSpPr>
          <p:cNvPr id="3" name="Title 2">
            <a:extLst>
              <a:ext uri="{FF2B5EF4-FFF2-40B4-BE49-F238E27FC236}">
                <a16:creationId xmlns:a16="http://schemas.microsoft.com/office/drawing/2014/main" id="{C836BA21-9A8A-C891-ABB9-F6F6D4D4BFE0}"/>
              </a:ext>
            </a:extLst>
          </p:cNvPr>
          <p:cNvSpPr>
            <a:spLocks noGrp="1"/>
          </p:cNvSpPr>
          <p:nvPr>
            <p:ph type="title"/>
          </p:nvPr>
        </p:nvSpPr>
        <p:spPr>
          <a:xfrm>
            <a:off x="1424659" y="2339494"/>
            <a:ext cx="9342681" cy="1897577"/>
          </a:xfrm>
        </p:spPr>
        <p:txBody>
          <a:bodyPr>
            <a:normAutofit/>
          </a:bodyPr>
          <a:lstStyle/>
          <a:p>
            <a:r>
              <a:rPr lang="en-GB" sz="8000" b="1" dirty="0">
                <a:solidFill>
                  <a:schemeClr val="tx1"/>
                </a:solidFill>
              </a:rPr>
              <a:t>Exploring Engineering</a:t>
            </a:r>
            <a:endParaRPr lang="en-GB" dirty="0">
              <a:solidFill>
                <a:schemeClr val="tx1"/>
              </a:solidFill>
            </a:endParaRPr>
          </a:p>
        </p:txBody>
      </p:sp>
      <p:pic>
        <p:nvPicPr>
          <p:cNvPr id="6" name="Picture 5" descr="A black and purple curved corner&#10;&#10;Description automatically generated">
            <a:extLst>
              <a:ext uri="{FF2B5EF4-FFF2-40B4-BE49-F238E27FC236}">
                <a16:creationId xmlns:a16="http://schemas.microsoft.com/office/drawing/2014/main" id="{CD31BE8B-ECFC-EFB2-FD4B-7E45B70051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
            <a:ext cx="4970020" cy="4970020"/>
          </a:xfrm>
          <a:prstGeom prst="rect">
            <a:avLst/>
          </a:prstGeom>
        </p:spPr>
      </p:pic>
      <p:sp>
        <p:nvSpPr>
          <p:cNvPr id="7" name="Rectangle 6">
            <a:extLst>
              <a:ext uri="{FF2B5EF4-FFF2-40B4-BE49-F238E27FC236}">
                <a16:creationId xmlns:a16="http://schemas.microsoft.com/office/drawing/2014/main" id="{78AE1CB0-D2EC-289C-2D8B-80766D7D70C3}"/>
              </a:ext>
            </a:extLst>
          </p:cNvPr>
          <p:cNvSpPr/>
          <p:nvPr/>
        </p:nvSpPr>
        <p:spPr>
          <a:xfrm>
            <a:off x="-14" y="4967621"/>
            <a:ext cx="12191992" cy="1897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7">
              <a:defRPr/>
            </a:pPr>
            <a:endParaRPr lang="en-GB" sz="1801">
              <a:solidFill>
                <a:srgbClr val="FFFFFF"/>
              </a:solidFill>
              <a:latin typeface="Inter"/>
            </a:endParaRPr>
          </a:p>
        </p:txBody>
      </p:sp>
      <p:pic>
        <p:nvPicPr>
          <p:cNvPr id="28" name="Graphic 27">
            <a:extLst>
              <a:ext uri="{FF2B5EF4-FFF2-40B4-BE49-F238E27FC236}">
                <a16:creationId xmlns:a16="http://schemas.microsoft.com/office/drawing/2014/main" id="{FA0ACA1E-7665-2E48-1035-0B7DA8327D27}"/>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1296" r="42080"/>
          <a:stretch/>
        </p:blipFill>
        <p:spPr>
          <a:xfrm>
            <a:off x="0" y="5467262"/>
            <a:ext cx="12191978" cy="898294"/>
          </a:xfrm>
          <a:prstGeom prst="rect">
            <a:avLst/>
          </a:prstGeom>
        </p:spPr>
      </p:pic>
      <p:sp>
        <p:nvSpPr>
          <p:cNvPr id="4" name="Text Placeholder 3">
            <a:extLst>
              <a:ext uri="{FF2B5EF4-FFF2-40B4-BE49-F238E27FC236}">
                <a16:creationId xmlns:a16="http://schemas.microsoft.com/office/drawing/2014/main" id="{76F388E8-0744-83A5-5465-BFC7D2E31C68}"/>
              </a:ext>
            </a:extLst>
          </p:cNvPr>
          <p:cNvSpPr>
            <a:spLocks noGrp="1"/>
          </p:cNvSpPr>
          <p:nvPr>
            <p:ph type="body" sz="quarter" idx="10"/>
          </p:nvPr>
        </p:nvSpPr>
        <p:spPr>
          <a:xfrm>
            <a:off x="2351069" y="3954023"/>
            <a:ext cx="7489825" cy="763778"/>
          </a:xfrm>
        </p:spPr>
        <p:txBody>
          <a:bodyPr/>
          <a:lstStyle/>
          <a:p>
            <a:r>
              <a:rPr lang="en-US" sz="3200" b="1" dirty="0">
                <a:solidFill>
                  <a:srgbClr val="FF6B00"/>
                </a:solidFill>
              </a:rPr>
              <a:t>FUN WITH FORCES</a:t>
            </a:r>
          </a:p>
        </p:txBody>
      </p:sp>
      <p:pic>
        <p:nvPicPr>
          <p:cNvPr id="5" name="Picture 4" descr="A logo with a rainbow&#10;&#10;AI-generated content may be incorrect.">
            <a:extLst>
              <a:ext uri="{FF2B5EF4-FFF2-40B4-BE49-F238E27FC236}">
                <a16:creationId xmlns:a16="http://schemas.microsoft.com/office/drawing/2014/main" id="{8B128186-5212-037E-490E-42631EDC1A80}"/>
              </a:ext>
            </a:extLst>
          </p:cNvPr>
          <p:cNvPicPr>
            <a:picLocks noChangeAspect="1"/>
          </p:cNvPicPr>
          <p:nvPr/>
        </p:nvPicPr>
        <p:blipFill>
          <a:blip r:embed="rId7"/>
          <a:stretch>
            <a:fillRect/>
          </a:stretch>
        </p:blipFill>
        <p:spPr>
          <a:xfrm>
            <a:off x="254977" y="5119442"/>
            <a:ext cx="1450731" cy="947810"/>
          </a:xfrm>
          <a:prstGeom prst="rect">
            <a:avLst/>
          </a:prstGeom>
        </p:spPr>
      </p:pic>
    </p:spTree>
    <p:extLst>
      <p:ext uri="{BB962C8B-B14F-4D97-AF65-F5344CB8AC3E}">
        <p14:creationId xmlns:p14="http://schemas.microsoft.com/office/powerpoint/2010/main" val="1347794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in copy placeholder">
            <a:extLst>
              <a:ext uri="{FF2B5EF4-FFF2-40B4-BE49-F238E27FC236}">
                <a16:creationId xmlns:a16="http://schemas.microsoft.com/office/drawing/2014/main" id="{6D55721C-A95D-27A1-6014-9EBEFC832162}"/>
              </a:ext>
            </a:extLst>
          </p:cNvPr>
          <p:cNvSpPr txBox="1">
            <a:spLocks/>
          </p:cNvSpPr>
          <p:nvPr/>
        </p:nvSpPr>
        <p:spPr>
          <a:xfrm>
            <a:off x="415402" y="456360"/>
            <a:ext cx="4724158" cy="695934"/>
          </a:xfrm>
          <a:prstGeom prst="rect">
            <a:avLst/>
          </a:prstGeom>
        </p:spPr>
        <p:txBody>
          <a:bodyPr anchor="t">
            <a:noAutofit/>
          </a:bodyPr>
          <a:lstStyle>
            <a:lvl1pPr algn="l" defTabSz="685799" rtl="0" eaLnBrk="1" latinLnBrk="0" hangingPunct="1">
              <a:lnSpc>
                <a:spcPct val="90000"/>
              </a:lnSpc>
              <a:spcBef>
                <a:spcPct val="0"/>
              </a:spcBef>
              <a:buNone/>
              <a:defRPr sz="3300" b="1" kern="1200">
                <a:solidFill>
                  <a:srgbClr val="223165"/>
                </a:solidFill>
                <a:latin typeface="+mj-lt"/>
                <a:ea typeface="+mj-ea"/>
                <a:cs typeface="+mj-cs"/>
              </a:defRPr>
            </a:lvl1pPr>
          </a:lstStyle>
          <a:p>
            <a:pPr defTabSz="914399"/>
            <a:r>
              <a:rPr lang="en-US" sz="4400">
                <a:solidFill>
                  <a:schemeClr val="bg1"/>
                </a:solidFill>
                <a:latin typeface="Arial" panose="020B0604020202020204"/>
              </a:rPr>
              <a:t>What will your future look like?</a:t>
            </a:r>
            <a:endParaRPr lang="en-GB" sz="4400">
              <a:solidFill>
                <a:schemeClr val="bg1"/>
              </a:solidFill>
              <a:latin typeface="Arial" panose="020B0604020202020204"/>
            </a:endParaRPr>
          </a:p>
        </p:txBody>
      </p:sp>
      <p:sp>
        <p:nvSpPr>
          <p:cNvPr id="3" name="Subtitle 2">
            <a:extLst>
              <a:ext uri="{FF2B5EF4-FFF2-40B4-BE49-F238E27FC236}">
                <a16:creationId xmlns:a16="http://schemas.microsoft.com/office/drawing/2014/main" id="{BEF6A104-1121-8C6F-B025-AD564B05D7F2}"/>
              </a:ext>
            </a:extLst>
          </p:cNvPr>
          <p:cNvSpPr>
            <a:spLocks noGrp="1"/>
          </p:cNvSpPr>
          <p:nvPr>
            <p:ph type="subTitle" idx="1"/>
          </p:nvPr>
        </p:nvSpPr>
        <p:spPr>
          <a:xfrm>
            <a:off x="415401" y="2395254"/>
            <a:ext cx="4724156" cy="4006386"/>
          </a:xfrm>
        </p:spPr>
        <p:txBody>
          <a:bodyPr>
            <a:normAutofit/>
          </a:bodyPr>
          <a:lstStyle/>
          <a:p>
            <a:r>
              <a:rPr lang="en-US" dirty="0"/>
              <a:t>There are endless possibilities in a STEM career.</a:t>
            </a:r>
          </a:p>
          <a:p>
            <a:r>
              <a:rPr lang="en-US" dirty="0"/>
              <a:t>We need more young people like you to become our future real-life STEM superheroes.</a:t>
            </a:r>
          </a:p>
          <a:p>
            <a:r>
              <a:rPr lang="en-US" dirty="0"/>
              <a:t>Thank you and well done -</a:t>
            </a:r>
          </a:p>
          <a:p>
            <a:r>
              <a:rPr lang="en-US" b="1" dirty="0"/>
              <a:t>YOU ARE STEMAZING!</a:t>
            </a:r>
          </a:p>
        </p:txBody>
      </p:sp>
      <p:pic>
        <p:nvPicPr>
          <p:cNvPr id="7" name="Picture 6">
            <a:extLst>
              <a:ext uri="{FF2B5EF4-FFF2-40B4-BE49-F238E27FC236}">
                <a16:creationId xmlns:a16="http://schemas.microsoft.com/office/drawing/2014/main" id="{417557CC-7565-5B3A-EA19-EA3E0F7A5EA8}"/>
              </a:ext>
            </a:extLst>
          </p:cNvPr>
          <p:cNvPicPr>
            <a:picLocks noChangeAspect="1"/>
          </p:cNvPicPr>
          <p:nvPr/>
        </p:nvPicPr>
        <p:blipFill>
          <a:blip r:embed="rId3"/>
          <a:stretch>
            <a:fillRect/>
          </a:stretch>
        </p:blipFill>
        <p:spPr>
          <a:xfrm>
            <a:off x="-21266" y="5380075"/>
            <a:ext cx="3292861" cy="1852234"/>
          </a:xfrm>
          <a:prstGeom prst="rect">
            <a:avLst/>
          </a:prstGeom>
        </p:spPr>
      </p:pic>
    </p:spTree>
    <p:extLst>
      <p:ext uri="{BB962C8B-B14F-4D97-AF65-F5344CB8AC3E}">
        <p14:creationId xmlns:p14="http://schemas.microsoft.com/office/powerpoint/2010/main" val="3293797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5420A-ECE0-D5DB-21CC-17EA990BAC01}"/>
            </a:ext>
          </a:extLst>
        </p:cNvPr>
        <p:cNvGrpSpPr/>
        <p:nvPr/>
      </p:nvGrpSpPr>
      <p:grpSpPr>
        <a:xfrm>
          <a:off x="0" y="0"/>
          <a:ext cx="0" cy="0"/>
          <a:chOff x="0" y="0"/>
          <a:chExt cx="0" cy="0"/>
        </a:xfrm>
      </p:grpSpPr>
      <p:pic>
        <p:nvPicPr>
          <p:cNvPr id="9" name="Google Shape;386;p26">
            <a:extLst>
              <a:ext uri="{FF2B5EF4-FFF2-40B4-BE49-F238E27FC236}">
                <a16:creationId xmlns:a16="http://schemas.microsoft.com/office/drawing/2014/main" id="{31FD4E7E-B53B-E13F-CDE0-91B18EB38657}"/>
              </a:ext>
            </a:extLst>
          </p:cNvPr>
          <p:cNvPicPr preferRelativeResize="0"/>
          <p:nvPr/>
        </p:nvPicPr>
        <p:blipFill rotWithShape="1">
          <a:blip r:embed="rId3">
            <a:alphaModFix/>
          </a:blip>
          <a:srcRect b="25205"/>
          <a:stretch/>
        </p:blipFill>
        <p:spPr>
          <a:xfrm>
            <a:off x="-30675" y="0"/>
            <a:ext cx="6452737" cy="3383384"/>
          </a:xfrm>
          <a:prstGeom prst="rect">
            <a:avLst/>
          </a:prstGeom>
          <a:noFill/>
          <a:ln>
            <a:noFill/>
          </a:ln>
        </p:spPr>
      </p:pic>
      <p:pic>
        <p:nvPicPr>
          <p:cNvPr id="10" name="Google Shape;387;p26">
            <a:extLst>
              <a:ext uri="{FF2B5EF4-FFF2-40B4-BE49-F238E27FC236}">
                <a16:creationId xmlns:a16="http://schemas.microsoft.com/office/drawing/2014/main" id="{339A2647-D9DB-5F21-88BB-DF7E517082AA}"/>
              </a:ext>
            </a:extLst>
          </p:cNvPr>
          <p:cNvPicPr preferRelativeResize="0"/>
          <p:nvPr/>
        </p:nvPicPr>
        <p:blipFill>
          <a:blip r:embed="rId4">
            <a:alphaModFix/>
          </a:blip>
          <a:stretch>
            <a:fillRect/>
          </a:stretch>
        </p:blipFill>
        <p:spPr>
          <a:xfrm>
            <a:off x="-30674" y="3383384"/>
            <a:ext cx="6452738" cy="3474616"/>
          </a:xfrm>
          <a:prstGeom prst="rect">
            <a:avLst/>
          </a:prstGeom>
          <a:noFill/>
          <a:ln>
            <a:noFill/>
          </a:ln>
        </p:spPr>
      </p:pic>
      <p:pic>
        <p:nvPicPr>
          <p:cNvPr id="11" name="Google Shape;388;p26">
            <a:extLst>
              <a:ext uri="{FF2B5EF4-FFF2-40B4-BE49-F238E27FC236}">
                <a16:creationId xmlns:a16="http://schemas.microsoft.com/office/drawing/2014/main" id="{703469F1-1170-F2B8-CC20-03C2805D5854}"/>
              </a:ext>
            </a:extLst>
          </p:cNvPr>
          <p:cNvPicPr preferRelativeResize="0"/>
          <p:nvPr/>
        </p:nvPicPr>
        <p:blipFill>
          <a:blip r:embed="rId5">
            <a:alphaModFix/>
          </a:blip>
          <a:stretch>
            <a:fillRect/>
          </a:stretch>
        </p:blipFill>
        <p:spPr>
          <a:xfrm>
            <a:off x="6422065" y="-1"/>
            <a:ext cx="5769936" cy="3383385"/>
          </a:xfrm>
          <a:prstGeom prst="rect">
            <a:avLst/>
          </a:prstGeom>
          <a:noFill/>
          <a:ln>
            <a:noFill/>
          </a:ln>
        </p:spPr>
      </p:pic>
      <p:pic>
        <p:nvPicPr>
          <p:cNvPr id="13" name="Google Shape;390;p26">
            <a:extLst>
              <a:ext uri="{FF2B5EF4-FFF2-40B4-BE49-F238E27FC236}">
                <a16:creationId xmlns:a16="http://schemas.microsoft.com/office/drawing/2014/main" id="{866F2EA1-6CB7-AB79-CF74-5A67D57DDA35}"/>
              </a:ext>
            </a:extLst>
          </p:cNvPr>
          <p:cNvPicPr preferRelativeResize="0"/>
          <p:nvPr/>
        </p:nvPicPr>
        <p:blipFill>
          <a:blip r:embed="rId6">
            <a:alphaModFix/>
          </a:blip>
          <a:stretch>
            <a:fillRect/>
          </a:stretch>
        </p:blipFill>
        <p:spPr>
          <a:xfrm>
            <a:off x="6422065" y="3383384"/>
            <a:ext cx="5769936" cy="3474617"/>
          </a:xfrm>
          <a:prstGeom prst="rect">
            <a:avLst/>
          </a:prstGeom>
          <a:noFill/>
          <a:ln>
            <a:noFill/>
          </a:ln>
        </p:spPr>
      </p:pic>
      <p:sp>
        <p:nvSpPr>
          <p:cNvPr id="8" name="Google Shape;385;p26">
            <a:extLst>
              <a:ext uri="{FF2B5EF4-FFF2-40B4-BE49-F238E27FC236}">
                <a16:creationId xmlns:a16="http://schemas.microsoft.com/office/drawing/2014/main" id="{E93E1E08-27B3-C814-4BD5-C851C7CC1D46}"/>
              </a:ext>
            </a:extLst>
          </p:cNvPr>
          <p:cNvSpPr txBox="1">
            <a:spLocks/>
          </p:cNvSpPr>
          <p:nvPr/>
        </p:nvSpPr>
        <p:spPr>
          <a:xfrm>
            <a:off x="9384175" y="812323"/>
            <a:ext cx="2274000" cy="572700"/>
          </a:xfrm>
          <a:prstGeom prst="rect">
            <a:avLst/>
          </a:prstGeom>
        </p:spPr>
        <p:txBody>
          <a:bodyPr spcFirstLastPara="1" wrap="square" lIns="91425" tIns="91425" rIns="91425" bIns="91425" anchor="t" anchorCtr="0">
            <a:noAutofit/>
          </a:bodyPr>
          <a:lstStyle>
            <a:lvl1pPr algn="l" defTabSz="914376" rtl="0" eaLnBrk="1" latinLnBrk="0" hangingPunct="1">
              <a:lnSpc>
                <a:spcPct val="90000"/>
              </a:lnSpc>
              <a:spcBef>
                <a:spcPct val="0"/>
              </a:spcBef>
              <a:buNone/>
              <a:defRPr sz="4400" b="1" kern="1200">
                <a:solidFill>
                  <a:srgbClr val="0F2067"/>
                </a:solidFill>
                <a:latin typeface="+mj-lt"/>
                <a:ea typeface="+mj-ea"/>
                <a:cs typeface="+mj-cs"/>
              </a:defRPr>
            </a:lvl1pPr>
          </a:lstStyle>
          <a:p>
            <a:pPr algn="ctr">
              <a:spcBef>
                <a:spcPts val="0"/>
              </a:spcBef>
            </a:pPr>
            <a:r>
              <a:rPr lang="en-GB" sz="2700" dirty="0">
                <a:latin typeface="Calibri"/>
                <a:ea typeface="Calibri"/>
                <a:cs typeface="Calibri"/>
                <a:sym typeface="Calibri"/>
              </a:rPr>
              <a:t>Most Expensive</a:t>
            </a:r>
          </a:p>
        </p:txBody>
      </p:sp>
      <p:sp>
        <p:nvSpPr>
          <p:cNvPr id="12" name="Google Shape;389;p26">
            <a:extLst>
              <a:ext uri="{FF2B5EF4-FFF2-40B4-BE49-F238E27FC236}">
                <a16:creationId xmlns:a16="http://schemas.microsoft.com/office/drawing/2014/main" id="{FF1988FB-8E2A-433A-E190-AB0B19C6295D}"/>
              </a:ext>
            </a:extLst>
          </p:cNvPr>
          <p:cNvSpPr txBox="1">
            <a:spLocks/>
          </p:cNvSpPr>
          <p:nvPr/>
        </p:nvSpPr>
        <p:spPr>
          <a:xfrm>
            <a:off x="7990030" y="4231871"/>
            <a:ext cx="2274000" cy="572700"/>
          </a:xfrm>
          <a:prstGeom prst="rect">
            <a:avLst/>
          </a:prstGeom>
        </p:spPr>
        <p:txBody>
          <a:bodyPr spcFirstLastPara="1" wrap="square" lIns="91425" tIns="91425" rIns="91425" bIns="91425" anchor="t" anchorCtr="0">
            <a:noAutofit/>
          </a:bodyPr>
          <a:lstStyle>
            <a:lvl1pPr algn="l" defTabSz="914376" rtl="0" eaLnBrk="1" latinLnBrk="0" hangingPunct="1">
              <a:lnSpc>
                <a:spcPct val="90000"/>
              </a:lnSpc>
              <a:spcBef>
                <a:spcPct val="0"/>
              </a:spcBef>
              <a:buNone/>
              <a:defRPr sz="4400" b="1" kern="1200">
                <a:solidFill>
                  <a:srgbClr val="0F2067"/>
                </a:solidFill>
                <a:latin typeface="+mj-lt"/>
                <a:ea typeface="+mj-ea"/>
                <a:cs typeface="+mj-cs"/>
              </a:defRPr>
            </a:lvl1pPr>
          </a:lstStyle>
          <a:p>
            <a:pPr algn="ctr">
              <a:spcBef>
                <a:spcPts val="0"/>
              </a:spcBef>
            </a:pPr>
            <a:r>
              <a:rPr lang="en-GB" sz="2700" dirty="0">
                <a:solidFill>
                  <a:schemeClr val="bg1"/>
                </a:solidFill>
                <a:latin typeface="Calibri"/>
                <a:ea typeface="Calibri"/>
                <a:cs typeface="Calibri"/>
                <a:sym typeface="Calibri"/>
              </a:rPr>
              <a:t>Tallest</a:t>
            </a:r>
          </a:p>
        </p:txBody>
      </p:sp>
      <p:sp>
        <p:nvSpPr>
          <p:cNvPr id="6" name="Google Shape;382;p26">
            <a:extLst>
              <a:ext uri="{FF2B5EF4-FFF2-40B4-BE49-F238E27FC236}">
                <a16:creationId xmlns:a16="http://schemas.microsoft.com/office/drawing/2014/main" id="{E0FB776F-948E-B4AD-1B6B-384D8D481AAD}"/>
              </a:ext>
            </a:extLst>
          </p:cNvPr>
          <p:cNvSpPr txBox="1">
            <a:spLocks/>
          </p:cNvSpPr>
          <p:nvPr/>
        </p:nvSpPr>
        <p:spPr>
          <a:xfrm>
            <a:off x="4021305" y="1691692"/>
            <a:ext cx="1342500" cy="572700"/>
          </a:xfrm>
          <a:prstGeom prst="rect">
            <a:avLst/>
          </a:prstGeom>
        </p:spPr>
        <p:txBody>
          <a:bodyPr spcFirstLastPara="1" wrap="square" lIns="91425" tIns="91425" rIns="91425" bIns="91425" anchor="t" anchorCtr="0">
            <a:noAutofit/>
          </a:bodyPr>
          <a:lstStyle>
            <a:lvl1pPr algn="l" defTabSz="914376" rtl="0" eaLnBrk="1" latinLnBrk="0" hangingPunct="1">
              <a:lnSpc>
                <a:spcPct val="90000"/>
              </a:lnSpc>
              <a:spcBef>
                <a:spcPct val="0"/>
              </a:spcBef>
              <a:buNone/>
              <a:defRPr sz="4400" b="1" kern="1200">
                <a:solidFill>
                  <a:srgbClr val="0F2067"/>
                </a:solidFill>
                <a:latin typeface="+mj-lt"/>
                <a:ea typeface="+mj-ea"/>
                <a:cs typeface="+mj-cs"/>
              </a:defRPr>
            </a:lvl1pPr>
          </a:lstStyle>
          <a:p>
            <a:pPr algn="ctr">
              <a:spcBef>
                <a:spcPts val="0"/>
              </a:spcBef>
            </a:pPr>
            <a:r>
              <a:rPr lang="en-GB" sz="2700" dirty="0">
                <a:solidFill>
                  <a:schemeClr val="bg1"/>
                </a:solidFill>
                <a:latin typeface="Calibri"/>
                <a:ea typeface="Calibri"/>
                <a:cs typeface="Calibri"/>
                <a:sym typeface="Calibri"/>
              </a:rPr>
              <a:t>Longest </a:t>
            </a:r>
          </a:p>
        </p:txBody>
      </p:sp>
      <p:sp>
        <p:nvSpPr>
          <p:cNvPr id="7" name="Google Shape;384;p26">
            <a:extLst>
              <a:ext uri="{FF2B5EF4-FFF2-40B4-BE49-F238E27FC236}">
                <a16:creationId xmlns:a16="http://schemas.microsoft.com/office/drawing/2014/main" id="{910D683D-2256-F29E-E164-0AE2544F4F77}"/>
              </a:ext>
            </a:extLst>
          </p:cNvPr>
          <p:cNvSpPr txBox="1">
            <a:spLocks/>
          </p:cNvSpPr>
          <p:nvPr/>
        </p:nvSpPr>
        <p:spPr>
          <a:xfrm>
            <a:off x="225465" y="3854724"/>
            <a:ext cx="1342500" cy="572700"/>
          </a:xfrm>
          <a:prstGeom prst="rect">
            <a:avLst/>
          </a:prstGeom>
        </p:spPr>
        <p:txBody>
          <a:bodyPr spcFirstLastPara="1" wrap="square" lIns="91425" tIns="91425" rIns="91425" bIns="91425" anchor="t" anchorCtr="0">
            <a:noAutofit/>
          </a:bodyPr>
          <a:lstStyle>
            <a:lvl1pPr algn="l" defTabSz="914376" rtl="0" eaLnBrk="1" latinLnBrk="0" hangingPunct="1">
              <a:lnSpc>
                <a:spcPct val="90000"/>
              </a:lnSpc>
              <a:spcBef>
                <a:spcPct val="0"/>
              </a:spcBef>
              <a:buNone/>
              <a:defRPr sz="4400" b="1" kern="1200">
                <a:solidFill>
                  <a:srgbClr val="0F2067"/>
                </a:solidFill>
                <a:latin typeface="+mj-lt"/>
                <a:ea typeface="+mj-ea"/>
                <a:cs typeface="+mj-cs"/>
              </a:defRPr>
            </a:lvl1pPr>
          </a:lstStyle>
          <a:p>
            <a:pPr algn="ctr">
              <a:spcBef>
                <a:spcPts val="0"/>
              </a:spcBef>
            </a:pPr>
            <a:r>
              <a:rPr lang="en-GB" sz="2700" dirty="0">
                <a:solidFill>
                  <a:schemeClr val="bg1"/>
                </a:solidFill>
                <a:latin typeface="Calibri"/>
                <a:ea typeface="Calibri"/>
                <a:cs typeface="Calibri"/>
                <a:sym typeface="Calibri"/>
              </a:rPr>
              <a:t>Oldest </a:t>
            </a:r>
            <a:br>
              <a:rPr lang="en-GB" sz="1900" dirty="0">
                <a:solidFill>
                  <a:schemeClr val="bg1"/>
                </a:solidFill>
                <a:latin typeface="Calibri"/>
                <a:ea typeface="Calibri"/>
                <a:cs typeface="Calibri"/>
                <a:sym typeface="Calibri"/>
              </a:rPr>
            </a:br>
            <a:r>
              <a:rPr lang="en-GB" sz="1900" dirty="0">
                <a:solidFill>
                  <a:schemeClr val="bg1"/>
                </a:solidFill>
                <a:latin typeface="Calibri"/>
                <a:ea typeface="Calibri"/>
                <a:cs typeface="Calibri"/>
                <a:sym typeface="Calibri"/>
              </a:rPr>
              <a:t>still in use</a:t>
            </a:r>
          </a:p>
        </p:txBody>
      </p:sp>
    </p:spTree>
    <p:extLst>
      <p:ext uri="{BB962C8B-B14F-4D97-AF65-F5344CB8AC3E}">
        <p14:creationId xmlns:p14="http://schemas.microsoft.com/office/powerpoint/2010/main" val="2965211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059E403-D914-9ABC-9979-CCF33E3A91DD}"/>
              </a:ext>
            </a:extLst>
          </p:cNvPr>
          <p:cNvPicPr>
            <a:picLocks noGrp="1" noChangeAspect="1"/>
          </p:cNvPicPr>
          <p:nvPr>
            <p:ph type="pic" sz="quarter" idx="21"/>
          </p:nvPr>
        </p:nvPicPr>
        <p:blipFill>
          <a:blip r:embed="rId3"/>
          <a:srcRect l="52" r="52"/>
          <a:stretch>
            <a:fillRect/>
          </a:stretch>
        </p:blipFill>
        <p:spPr>
          <a:prstGeom prst="rect">
            <a:avLst/>
          </a:prstGeom>
        </p:spPr>
      </p:pic>
      <p:sp>
        <p:nvSpPr>
          <p:cNvPr id="2" name="Text Placeholder 1">
            <a:extLst>
              <a:ext uri="{FF2B5EF4-FFF2-40B4-BE49-F238E27FC236}">
                <a16:creationId xmlns:a16="http://schemas.microsoft.com/office/drawing/2014/main" id="{2FAED9BE-3E74-302D-1E0D-CF8D30C77819}"/>
              </a:ext>
            </a:extLst>
          </p:cNvPr>
          <p:cNvSpPr>
            <a:spLocks noGrp="1"/>
          </p:cNvSpPr>
          <p:nvPr>
            <p:ph type="body" sz="quarter" idx="15"/>
          </p:nvPr>
        </p:nvSpPr>
        <p:spPr/>
        <p:txBody>
          <a:bodyPr/>
          <a:lstStyle/>
          <a:p>
            <a:pPr marL="0" indent="0">
              <a:buNone/>
            </a:pPr>
            <a:r>
              <a:rPr lang="en-US" sz="2800" b="1" dirty="0"/>
              <a:t>What is STEM?</a:t>
            </a:r>
          </a:p>
          <a:p>
            <a:pPr marL="0" indent="0">
              <a:buNone/>
            </a:pPr>
            <a:endParaRPr lang="en-US" sz="1801" b="1" dirty="0"/>
          </a:p>
          <a:p>
            <a:pPr marL="0" indent="0">
              <a:buNone/>
            </a:pPr>
            <a:r>
              <a:rPr lang="en-US" sz="1801" dirty="0"/>
              <a:t>People who work in STEM are </a:t>
            </a:r>
            <a:r>
              <a:rPr lang="en-US" sz="1801" b="1" dirty="0"/>
              <a:t>real life Superheroes</a:t>
            </a:r>
            <a:r>
              <a:rPr lang="en-US" sz="1801" dirty="0"/>
              <a:t>!</a:t>
            </a:r>
          </a:p>
          <a:p>
            <a:pPr marL="0" indent="0">
              <a:buNone/>
            </a:pPr>
            <a:r>
              <a:rPr lang="en-US" sz="1801" dirty="0"/>
              <a:t>Through STEM we turn dreams into reality to make the world a better place.</a:t>
            </a:r>
          </a:p>
          <a:p>
            <a:pPr marL="0" indent="0">
              <a:buNone/>
            </a:pPr>
            <a:r>
              <a:rPr lang="en-US" sz="1801" dirty="0"/>
              <a:t>Amey &amp; STEMAZING have collaborated to bring you this </a:t>
            </a:r>
            <a:r>
              <a:rPr lang="en-US" sz="1801" dirty="0" err="1"/>
              <a:t>STEMAZINGKids</a:t>
            </a:r>
            <a:r>
              <a:rPr lang="en-US" sz="1801" dirty="0"/>
              <a:t> session linked to learning about Forces.</a:t>
            </a:r>
          </a:p>
          <a:p>
            <a:pPr marL="0" indent="0">
              <a:buNone/>
            </a:pPr>
            <a:r>
              <a:rPr lang="en-US" sz="1801" dirty="0"/>
              <a:t>Let’s go!</a:t>
            </a:r>
          </a:p>
          <a:p>
            <a:pPr marL="0" indent="0">
              <a:buNone/>
            </a:pPr>
            <a:endParaRPr lang="en-US" sz="1801" dirty="0"/>
          </a:p>
          <a:p>
            <a:pPr marL="0" indent="0">
              <a:buNone/>
            </a:pPr>
            <a:endParaRPr lang="en-US" sz="1801" dirty="0"/>
          </a:p>
        </p:txBody>
      </p:sp>
      <p:sp>
        <p:nvSpPr>
          <p:cNvPr id="4" name="Title 3">
            <a:extLst>
              <a:ext uri="{FF2B5EF4-FFF2-40B4-BE49-F238E27FC236}">
                <a16:creationId xmlns:a16="http://schemas.microsoft.com/office/drawing/2014/main" id="{73B21F03-CC81-B6E7-28D1-194F9740E487}"/>
              </a:ext>
            </a:extLst>
          </p:cNvPr>
          <p:cNvSpPr>
            <a:spLocks noGrp="1"/>
          </p:cNvSpPr>
          <p:nvPr>
            <p:ph type="title"/>
          </p:nvPr>
        </p:nvSpPr>
        <p:spPr>
          <a:xfrm>
            <a:off x="6560282" y="293219"/>
            <a:ext cx="4216463" cy="384454"/>
          </a:xfrm>
        </p:spPr>
        <p:txBody>
          <a:bodyPr/>
          <a:lstStyle/>
          <a:p>
            <a:r>
              <a:rPr lang="en-US" sz="4000" b="1" dirty="0"/>
              <a:t>WE LOVE STEM!</a:t>
            </a:r>
          </a:p>
        </p:txBody>
      </p:sp>
      <p:pic>
        <p:nvPicPr>
          <p:cNvPr id="9" name="Picture 8" descr="A logo with a rainbow&#10;&#10;AI-generated content may be incorrect.">
            <a:extLst>
              <a:ext uri="{FF2B5EF4-FFF2-40B4-BE49-F238E27FC236}">
                <a16:creationId xmlns:a16="http://schemas.microsoft.com/office/drawing/2014/main" id="{655BD636-A581-99AC-3FA9-285B41456495}"/>
              </a:ext>
            </a:extLst>
          </p:cNvPr>
          <p:cNvPicPr>
            <a:picLocks noChangeAspect="1"/>
          </p:cNvPicPr>
          <p:nvPr/>
        </p:nvPicPr>
        <p:blipFill>
          <a:blip r:embed="rId4"/>
          <a:stretch>
            <a:fillRect/>
          </a:stretch>
        </p:blipFill>
        <p:spPr>
          <a:xfrm>
            <a:off x="6560282" y="6091322"/>
            <a:ext cx="889058" cy="580852"/>
          </a:xfrm>
          <a:prstGeom prst="rect">
            <a:avLst/>
          </a:prstGeom>
        </p:spPr>
      </p:pic>
    </p:spTree>
    <p:extLst>
      <p:ext uri="{BB962C8B-B14F-4D97-AF65-F5344CB8AC3E}">
        <p14:creationId xmlns:p14="http://schemas.microsoft.com/office/powerpoint/2010/main" val="298360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person, indoor&#10;&#10;Description automatically generated">
            <a:extLst>
              <a:ext uri="{FF2B5EF4-FFF2-40B4-BE49-F238E27FC236}">
                <a16:creationId xmlns:a16="http://schemas.microsoft.com/office/drawing/2014/main" id="{C8E1279B-2B51-FFCA-3A18-1A316C3C0B2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854931" y="4306923"/>
            <a:ext cx="2857646" cy="1990732"/>
          </a:xfrm>
          <a:prstGeom prst="rect">
            <a:avLst/>
          </a:prstGeom>
          <a:ln>
            <a:solidFill>
              <a:schemeClr val="tx1"/>
            </a:solidFill>
          </a:ln>
        </p:spPr>
      </p:pic>
      <p:sp>
        <p:nvSpPr>
          <p:cNvPr id="2" name="Text Placeholder 1">
            <a:extLst>
              <a:ext uri="{FF2B5EF4-FFF2-40B4-BE49-F238E27FC236}">
                <a16:creationId xmlns:a16="http://schemas.microsoft.com/office/drawing/2014/main" id="{6D0BEAE3-964D-6BBD-B847-FA4BC0F787E5}"/>
              </a:ext>
            </a:extLst>
          </p:cNvPr>
          <p:cNvSpPr>
            <a:spLocks noGrp="1"/>
          </p:cNvSpPr>
          <p:nvPr>
            <p:ph type="body" sz="quarter" idx="15"/>
          </p:nvPr>
        </p:nvSpPr>
        <p:spPr/>
        <p:txBody>
          <a:bodyPr/>
          <a:lstStyle/>
          <a:p>
            <a:pPr marL="0" indent="0" defTabSz="914399">
              <a:spcBef>
                <a:spcPts val="1001"/>
              </a:spcBef>
              <a:buNone/>
            </a:pPr>
            <a:r>
              <a:rPr lang="en-GB" sz="2400" dirty="0">
                <a:solidFill>
                  <a:srgbClr val="0F2067"/>
                </a:solidFill>
              </a:rPr>
              <a:t>My job is – an Engineer</a:t>
            </a:r>
          </a:p>
          <a:p>
            <a:pPr marL="0" indent="0" defTabSz="914399">
              <a:spcBef>
                <a:spcPts val="1001"/>
              </a:spcBef>
              <a:buNone/>
            </a:pPr>
            <a:r>
              <a:rPr lang="en-GB" sz="2400" dirty="0">
                <a:solidFill>
                  <a:srgbClr val="0F2067"/>
                </a:solidFill>
              </a:rPr>
              <a:t>I design things that help people</a:t>
            </a:r>
          </a:p>
          <a:p>
            <a:pPr marL="0" indent="0" defTabSz="914399">
              <a:spcBef>
                <a:spcPts val="1001"/>
              </a:spcBef>
              <a:buNone/>
            </a:pPr>
            <a:r>
              <a:rPr lang="en-GB" sz="2400" dirty="0">
                <a:solidFill>
                  <a:srgbClr val="0F2067"/>
                </a:solidFill>
              </a:rPr>
              <a:t>Fun fact about me – I have worked in Thailand for my job!</a:t>
            </a:r>
          </a:p>
          <a:p>
            <a:pPr defTabSz="914399">
              <a:spcBef>
                <a:spcPts val="1001"/>
              </a:spcBef>
            </a:pPr>
            <a:endParaRPr lang="en-GB" dirty="0">
              <a:solidFill>
                <a:srgbClr val="0F2067"/>
              </a:solidFill>
              <a:latin typeface="Arial" panose="020B0604020202020204"/>
            </a:endParaRPr>
          </a:p>
          <a:p>
            <a:pPr marL="0" indent="0">
              <a:buNone/>
            </a:pPr>
            <a:endParaRPr lang="en-US" dirty="0"/>
          </a:p>
        </p:txBody>
      </p:sp>
      <p:sp>
        <p:nvSpPr>
          <p:cNvPr id="5" name="Title 4">
            <a:extLst>
              <a:ext uri="{FF2B5EF4-FFF2-40B4-BE49-F238E27FC236}">
                <a16:creationId xmlns:a16="http://schemas.microsoft.com/office/drawing/2014/main" id="{3210CCBA-2FA3-80D3-EE5F-98E0559B2E76}"/>
              </a:ext>
            </a:extLst>
          </p:cNvPr>
          <p:cNvSpPr>
            <a:spLocks noGrp="1"/>
          </p:cNvSpPr>
          <p:nvPr>
            <p:ph type="title"/>
          </p:nvPr>
        </p:nvSpPr>
        <p:spPr>
          <a:xfrm>
            <a:off x="479426" y="365615"/>
            <a:ext cx="4679950" cy="384454"/>
          </a:xfrm>
        </p:spPr>
        <p:txBody>
          <a:bodyPr/>
          <a:lstStyle/>
          <a:p>
            <a:pPr defTabSz="914399"/>
            <a:r>
              <a:rPr lang="en-US" sz="4000" b="1" dirty="0">
                <a:latin typeface="Arial" panose="020B0604020202020204"/>
              </a:rPr>
              <a:t>Hi, I’m Alex</a:t>
            </a:r>
            <a:endParaRPr lang="en-GB" sz="4000" b="1" dirty="0">
              <a:latin typeface="Arial" panose="020B0604020202020204"/>
            </a:endParaRPr>
          </a:p>
        </p:txBody>
      </p:sp>
      <p:pic>
        <p:nvPicPr>
          <p:cNvPr id="9" name="Picture 8" descr="A person taking a selfie with a dog&#10;&#10;Description automatically generated">
            <a:extLst>
              <a:ext uri="{FF2B5EF4-FFF2-40B4-BE49-F238E27FC236}">
                <a16:creationId xmlns:a16="http://schemas.microsoft.com/office/drawing/2014/main" id="{BE798849-8E79-BC81-8F7E-23659D1DD54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130635" y="1433609"/>
            <a:ext cx="2299366" cy="2437963"/>
          </a:xfrm>
          <a:prstGeom prst="rect">
            <a:avLst/>
          </a:prstGeom>
        </p:spPr>
      </p:pic>
      <p:pic>
        <p:nvPicPr>
          <p:cNvPr id="11" name="Picture 10">
            <a:extLst>
              <a:ext uri="{FF2B5EF4-FFF2-40B4-BE49-F238E27FC236}">
                <a16:creationId xmlns:a16="http://schemas.microsoft.com/office/drawing/2014/main" id="{9DB6BF46-4DD0-8641-3CB1-2AF605E8898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2"/>
          <a:stretch/>
        </p:blipFill>
        <p:spPr>
          <a:xfrm>
            <a:off x="6311207" y="4202908"/>
            <a:ext cx="2417786" cy="2305844"/>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12" name="Picture 11" descr="A logo with a rainbow&#10;&#10;AI-generated content may be incorrect.">
            <a:extLst>
              <a:ext uri="{FF2B5EF4-FFF2-40B4-BE49-F238E27FC236}">
                <a16:creationId xmlns:a16="http://schemas.microsoft.com/office/drawing/2014/main" id="{16DBA7C3-B6D0-B978-D27E-C362C8E45CE5}"/>
              </a:ext>
            </a:extLst>
          </p:cNvPr>
          <p:cNvPicPr>
            <a:picLocks noChangeAspect="1"/>
          </p:cNvPicPr>
          <p:nvPr/>
        </p:nvPicPr>
        <p:blipFill>
          <a:blip r:embed="rId6"/>
          <a:stretch>
            <a:fillRect/>
          </a:stretch>
        </p:blipFill>
        <p:spPr>
          <a:xfrm>
            <a:off x="372678" y="6091322"/>
            <a:ext cx="889058" cy="580852"/>
          </a:xfrm>
          <a:prstGeom prst="rect">
            <a:avLst/>
          </a:prstGeom>
        </p:spPr>
      </p:pic>
      <p:pic>
        <p:nvPicPr>
          <p:cNvPr id="14" name="Picture 13">
            <a:extLst>
              <a:ext uri="{FF2B5EF4-FFF2-40B4-BE49-F238E27FC236}">
                <a16:creationId xmlns:a16="http://schemas.microsoft.com/office/drawing/2014/main" id="{EA1ABDB2-123C-D406-C2E5-4B4AFEE07055}"/>
              </a:ext>
            </a:extLst>
          </p:cNvPr>
          <p:cNvPicPr>
            <a:picLocks noChangeAspect="1"/>
          </p:cNvPicPr>
          <p:nvPr/>
        </p:nvPicPr>
        <p:blipFill>
          <a:blip r:embed="rId7"/>
          <a:stretch>
            <a:fillRect/>
          </a:stretch>
        </p:blipFill>
        <p:spPr>
          <a:xfrm>
            <a:off x="6421973" y="1438615"/>
            <a:ext cx="2432958" cy="2432958"/>
          </a:xfrm>
          <a:prstGeom prst="rect">
            <a:avLst/>
          </a:prstGeom>
        </p:spPr>
      </p:pic>
    </p:spTree>
    <p:extLst>
      <p:ext uri="{BB962C8B-B14F-4D97-AF65-F5344CB8AC3E}">
        <p14:creationId xmlns:p14="http://schemas.microsoft.com/office/powerpoint/2010/main" val="380310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9FE55C-A11F-A42D-3BD9-F523AC1C0B26}"/>
              </a:ext>
            </a:extLst>
          </p:cNvPr>
          <p:cNvSpPr>
            <a:spLocks noGrp="1"/>
          </p:cNvSpPr>
          <p:nvPr>
            <p:ph type="body" sz="quarter" idx="15"/>
          </p:nvPr>
        </p:nvSpPr>
        <p:spPr>
          <a:xfrm>
            <a:off x="6564314" y="1500342"/>
            <a:ext cx="5450478" cy="4678473"/>
          </a:xfrm>
        </p:spPr>
        <p:txBody>
          <a:bodyPr/>
          <a:lstStyle/>
          <a:p>
            <a:r>
              <a:rPr lang="en-GB" sz="2000" dirty="0">
                <a:solidFill>
                  <a:srgbClr val="0F2067"/>
                </a:solidFill>
              </a:rPr>
              <a:t>Engineers use an understanding of Forces to help them design and build many things we rely on in our lives – for example, </a:t>
            </a:r>
            <a:r>
              <a:rPr lang="en-GB" sz="2000" b="1" dirty="0">
                <a:solidFill>
                  <a:srgbClr val="0F2067"/>
                </a:solidFill>
              </a:rPr>
              <a:t>BRIDGES</a:t>
            </a:r>
            <a:r>
              <a:rPr lang="en-GB" sz="2000" dirty="0">
                <a:solidFill>
                  <a:srgbClr val="0F2067"/>
                </a:solidFill>
              </a:rPr>
              <a:t>!</a:t>
            </a:r>
          </a:p>
          <a:p>
            <a:r>
              <a:rPr lang="en-GB" sz="2000" dirty="0">
                <a:solidFill>
                  <a:srgbClr val="0F2067"/>
                </a:solidFill>
              </a:rPr>
              <a:t>Let’s experiment! We are going to work in groups to make and test a simple paper bridge. You will need:</a:t>
            </a:r>
          </a:p>
          <a:p>
            <a:pPr lvl="1"/>
            <a:r>
              <a:rPr lang="en-GB" sz="2000" dirty="0">
                <a:solidFill>
                  <a:srgbClr val="0F2067"/>
                </a:solidFill>
              </a:rPr>
              <a:t>2 piles of books to make a valley - the cliff (book) edges should be 15cm (a short ruler) apart.</a:t>
            </a:r>
          </a:p>
          <a:p>
            <a:pPr lvl="1"/>
            <a:r>
              <a:rPr lang="en-GB" sz="2000" dirty="0">
                <a:solidFill>
                  <a:srgbClr val="0F2067"/>
                </a:solidFill>
              </a:rPr>
              <a:t>1 piece of A4 paper &amp; 20 paperclips</a:t>
            </a:r>
          </a:p>
          <a:p>
            <a:pPr defTabSz="914399">
              <a:spcBef>
                <a:spcPts val="1001"/>
              </a:spcBef>
            </a:pPr>
            <a:r>
              <a:rPr lang="en-GB" sz="2000" b="1" dirty="0">
                <a:solidFill>
                  <a:srgbClr val="0F2067"/>
                </a:solidFill>
              </a:rPr>
              <a:t>We can make something stronger by changing its shape! Maths in action!</a:t>
            </a:r>
          </a:p>
          <a:p>
            <a:pPr defTabSz="914399">
              <a:spcBef>
                <a:spcPts val="1001"/>
              </a:spcBef>
            </a:pPr>
            <a:r>
              <a:rPr lang="en-GB" sz="2000" dirty="0">
                <a:solidFill>
                  <a:srgbClr val="0F2067"/>
                </a:solidFill>
              </a:rPr>
              <a:t>Engineers use STEM skills to design bridges to make them stable, strong and sustainable!</a:t>
            </a:r>
          </a:p>
        </p:txBody>
      </p:sp>
      <p:sp>
        <p:nvSpPr>
          <p:cNvPr id="4" name="Title 3">
            <a:extLst>
              <a:ext uri="{FF2B5EF4-FFF2-40B4-BE49-F238E27FC236}">
                <a16:creationId xmlns:a16="http://schemas.microsoft.com/office/drawing/2014/main" id="{7CE53921-FE42-0942-6F61-BDD8E2A9EECD}"/>
              </a:ext>
            </a:extLst>
          </p:cNvPr>
          <p:cNvSpPr>
            <a:spLocks noGrp="1"/>
          </p:cNvSpPr>
          <p:nvPr>
            <p:ph type="title"/>
          </p:nvPr>
        </p:nvSpPr>
        <p:spPr>
          <a:xfrm>
            <a:off x="6564314" y="365615"/>
            <a:ext cx="4216463" cy="384454"/>
          </a:xfrm>
        </p:spPr>
        <p:txBody>
          <a:bodyPr/>
          <a:lstStyle/>
          <a:p>
            <a:r>
              <a:rPr lang="en-US" sz="4000" b="1" dirty="0"/>
              <a:t>Fun with Forces!</a:t>
            </a:r>
          </a:p>
        </p:txBody>
      </p:sp>
      <p:pic>
        <p:nvPicPr>
          <p:cNvPr id="7" name="Picture Placeholder 6" descr="A child holding a white sign&#10;&#10;AI-generated content may be incorrect.">
            <a:extLst>
              <a:ext uri="{FF2B5EF4-FFF2-40B4-BE49-F238E27FC236}">
                <a16:creationId xmlns:a16="http://schemas.microsoft.com/office/drawing/2014/main" id="{81D8ADF7-091D-F9EF-1479-62680E5C1F09}"/>
              </a:ext>
            </a:extLst>
          </p:cNvPr>
          <p:cNvPicPr>
            <a:picLocks noGrp="1" noChangeAspect="1"/>
          </p:cNvPicPr>
          <p:nvPr>
            <p:ph type="pic" sz="quarter" idx="21"/>
          </p:nvPr>
        </p:nvPicPr>
        <p:blipFill>
          <a:blip r:embed="rId3"/>
          <a:srcRect l="36015" r="14037"/>
          <a:stretch>
            <a:fillRect/>
          </a:stretch>
        </p:blipFill>
        <p:spPr>
          <a:xfrm>
            <a:off x="1" y="1"/>
            <a:ext cx="6089615" cy="6858001"/>
          </a:xfrm>
        </p:spPr>
      </p:pic>
      <p:sp>
        <p:nvSpPr>
          <p:cNvPr id="8" name="Optional subtitle">
            <a:extLst>
              <a:ext uri="{FF2B5EF4-FFF2-40B4-BE49-F238E27FC236}">
                <a16:creationId xmlns:a16="http://schemas.microsoft.com/office/drawing/2014/main" id="{79AFD40E-B089-7DFB-2DF7-1CE953C09B5A}"/>
              </a:ext>
            </a:extLst>
          </p:cNvPr>
          <p:cNvSpPr txBox="1">
            <a:spLocks/>
          </p:cNvSpPr>
          <p:nvPr/>
        </p:nvSpPr>
        <p:spPr>
          <a:xfrm>
            <a:off x="1198233" y="3140019"/>
            <a:ext cx="3522624" cy="1519398"/>
          </a:xfrm>
          <a:prstGeom prst="rect">
            <a:avLst/>
          </a:prstGeom>
        </p:spPr>
        <p:txBody>
          <a:bodyPr>
            <a:noAutofit/>
          </a:bodyPr>
          <a:lstStyle>
            <a:lvl1pPr marL="0" indent="0" algn="l" defTabSz="685799" rtl="0" eaLnBrk="1" latinLnBrk="0" hangingPunct="1">
              <a:lnSpc>
                <a:spcPct val="90000"/>
              </a:lnSpc>
              <a:spcBef>
                <a:spcPts val="750"/>
              </a:spcBef>
              <a:buFont typeface="Calibri" panose="020F0502020204030204" pitchFamily="34" charset="0"/>
              <a:buNone/>
              <a:defRPr sz="2000" kern="1200">
                <a:solidFill>
                  <a:srgbClr val="223165"/>
                </a:solidFill>
                <a:latin typeface="+mn-lt"/>
                <a:ea typeface="+mn-ea"/>
                <a:cs typeface="+mn-cs"/>
              </a:defRPr>
            </a:lvl1pPr>
            <a:lvl2pPr marL="342899" indent="0" algn="ctr" defTabSz="685799" rtl="0" eaLnBrk="1" latinLnBrk="0" hangingPunct="1">
              <a:lnSpc>
                <a:spcPct val="90000"/>
              </a:lnSpc>
              <a:spcBef>
                <a:spcPts val="375"/>
              </a:spcBef>
              <a:buFont typeface="Calibri" panose="020F0502020204030204" pitchFamily="34" charset="0"/>
              <a:buNone/>
              <a:defRPr sz="1500" kern="1200">
                <a:solidFill>
                  <a:srgbClr val="0F2067"/>
                </a:solidFill>
                <a:latin typeface="+mn-lt"/>
                <a:ea typeface="+mn-ea"/>
                <a:cs typeface="+mn-cs"/>
              </a:defRPr>
            </a:lvl2pPr>
            <a:lvl3pPr marL="685799" indent="0" algn="ctr" defTabSz="685799" rtl="0" eaLnBrk="1" latinLnBrk="0" hangingPunct="1">
              <a:lnSpc>
                <a:spcPct val="90000"/>
              </a:lnSpc>
              <a:spcBef>
                <a:spcPts val="375"/>
              </a:spcBef>
              <a:buFont typeface="Calibri" panose="020F0502020204030204" pitchFamily="34" charset="0"/>
              <a:buNone/>
              <a:defRPr sz="1350" kern="1200">
                <a:solidFill>
                  <a:srgbClr val="0F2067"/>
                </a:solidFill>
                <a:latin typeface="+mn-lt"/>
                <a:ea typeface="+mn-ea"/>
                <a:cs typeface="+mn-cs"/>
              </a:defRPr>
            </a:lvl3pPr>
            <a:lvl4pPr marL="1028698" indent="0" algn="ctr" defTabSz="685799" rtl="0" eaLnBrk="1" latinLnBrk="0" hangingPunct="1">
              <a:lnSpc>
                <a:spcPct val="90000"/>
              </a:lnSpc>
              <a:spcBef>
                <a:spcPts val="375"/>
              </a:spcBef>
              <a:buFont typeface="Calibri" panose="020F0502020204030204" pitchFamily="34" charset="0"/>
              <a:buNone/>
              <a:defRPr sz="1200" kern="1200">
                <a:solidFill>
                  <a:srgbClr val="0F2067"/>
                </a:solidFill>
                <a:latin typeface="+mn-lt"/>
                <a:ea typeface="+mn-ea"/>
                <a:cs typeface="+mn-cs"/>
              </a:defRPr>
            </a:lvl4pPr>
            <a:lvl5pPr marL="1371597" indent="0" algn="ctr" defTabSz="685799" rtl="0" eaLnBrk="1" latinLnBrk="0" hangingPunct="1">
              <a:lnSpc>
                <a:spcPct val="90000"/>
              </a:lnSpc>
              <a:spcBef>
                <a:spcPts val="375"/>
              </a:spcBef>
              <a:buFont typeface="Calibri" panose="020F0502020204030204" pitchFamily="34" charset="0"/>
              <a:buNone/>
              <a:defRPr sz="1200" kern="1200">
                <a:solidFill>
                  <a:srgbClr val="0F2067"/>
                </a:solidFill>
                <a:latin typeface="+mn-lt"/>
                <a:ea typeface="+mn-ea"/>
                <a:cs typeface="+mn-cs"/>
              </a:defRPr>
            </a:lvl5pPr>
            <a:lvl6pPr marL="1714497" indent="0" algn="ctr" defTabSz="68579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96" indent="0" algn="ctr" defTabSz="68579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95" indent="0" algn="ctr" defTabSz="68579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94" indent="0" algn="ctr" defTabSz="68579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defTabSz="914399">
              <a:lnSpc>
                <a:spcPct val="100000"/>
              </a:lnSpc>
              <a:spcBef>
                <a:spcPts val="1001"/>
              </a:spcBef>
            </a:pPr>
            <a:r>
              <a:rPr lang="en-GB" sz="2800" b="1" dirty="0">
                <a:solidFill>
                  <a:srgbClr val="FF6B00"/>
                </a:solidFill>
              </a:rPr>
              <a:t>Question:</a:t>
            </a:r>
          </a:p>
          <a:p>
            <a:pPr defTabSz="914399">
              <a:lnSpc>
                <a:spcPct val="100000"/>
              </a:lnSpc>
              <a:spcBef>
                <a:spcPts val="1001"/>
              </a:spcBef>
            </a:pPr>
            <a:r>
              <a:rPr lang="en-GB" sz="2800" b="1" dirty="0">
                <a:solidFill>
                  <a:srgbClr val="FF6B00"/>
                </a:solidFill>
              </a:rPr>
              <a:t>1. What forces act on a bridge?</a:t>
            </a:r>
          </a:p>
        </p:txBody>
      </p:sp>
      <p:sp>
        <p:nvSpPr>
          <p:cNvPr id="10" name="Optional subtitle">
            <a:extLst>
              <a:ext uri="{FF2B5EF4-FFF2-40B4-BE49-F238E27FC236}">
                <a16:creationId xmlns:a16="http://schemas.microsoft.com/office/drawing/2014/main" id="{213E6569-A741-7D42-55EF-57AA7EBBBA3C}"/>
              </a:ext>
            </a:extLst>
          </p:cNvPr>
          <p:cNvSpPr txBox="1">
            <a:spLocks/>
          </p:cNvSpPr>
          <p:nvPr/>
        </p:nvSpPr>
        <p:spPr>
          <a:xfrm>
            <a:off x="1198233" y="4659417"/>
            <a:ext cx="3841600" cy="1519398"/>
          </a:xfrm>
          <a:prstGeom prst="rect">
            <a:avLst/>
          </a:prstGeom>
        </p:spPr>
        <p:txBody>
          <a:bodyPr>
            <a:noAutofit/>
          </a:bodyPr>
          <a:lstStyle>
            <a:lvl1pPr marL="0" indent="0" algn="l" defTabSz="685799" rtl="0" eaLnBrk="1" latinLnBrk="0" hangingPunct="1">
              <a:lnSpc>
                <a:spcPct val="90000"/>
              </a:lnSpc>
              <a:spcBef>
                <a:spcPts val="750"/>
              </a:spcBef>
              <a:buFont typeface="Calibri" panose="020F0502020204030204" pitchFamily="34" charset="0"/>
              <a:buNone/>
              <a:defRPr sz="2000" kern="1200">
                <a:solidFill>
                  <a:srgbClr val="223165"/>
                </a:solidFill>
                <a:latin typeface="+mn-lt"/>
                <a:ea typeface="+mn-ea"/>
                <a:cs typeface="+mn-cs"/>
              </a:defRPr>
            </a:lvl1pPr>
            <a:lvl2pPr marL="342899" indent="0" algn="ctr" defTabSz="685799" rtl="0" eaLnBrk="1" latinLnBrk="0" hangingPunct="1">
              <a:lnSpc>
                <a:spcPct val="90000"/>
              </a:lnSpc>
              <a:spcBef>
                <a:spcPts val="375"/>
              </a:spcBef>
              <a:buFont typeface="Calibri" panose="020F0502020204030204" pitchFamily="34" charset="0"/>
              <a:buNone/>
              <a:defRPr sz="1500" kern="1200">
                <a:solidFill>
                  <a:srgbClr val="0F2067"/>
                </a:solidFill>
                <a:latin typeface="+mn-lt"/>
                <a:ea typeface="+mn-ea"/>
                <a:cs typeface="+mn-cs"/>
              </a:defRPr>
            </a:lvl2pPr>
            <a:lvl3pPr marL="685799" indent="0" algn="ctr" defTabSz="685799" rtl="0" eaLnBrk="1" latinLnBrk="0" hangingPunct="1">
              <a:lnSpc>
                <a:spcPct val="90000"/>
              </a:lnSpc>
              <a:spcBef>
                <a:spcPts val="375"/>
              </a:spcBef>
              <a:buFont typeface="Calibri" panose="020F0502020204030204" pitchFamily="34" charset="0"/>
              <a:buNone/>
              <a:defRPr sz="1350" kern="1200">
                <a:solidFill>
                  <a:srgbClr val="0F2067"/>
                </a:solidFill>
                <a:latin typeface="+mn-lt"/>
                <a:ea typeface="+mn-ea"/>
                <a:cs typeface="+mn-cs"/>
              </a:defRPr>
            </a:lvl3pPr>
            <a:lvl4pPr marL="1028698" indent="0" algn="ctr" defTabSz="685799" rtl="0" eaLnBrk="1" latinLnBrk="0" hangingPunct="1">
              <a:lnSpc>
                <a:spcPct val="90000"/>
              </a:lnSpc>
              <a:spcBef>
                <a:spcPts val="375"/>
              </a:spcBef>
              <a:buFont typeface="Calibri" panose="020F0502020204030204" pitchFamily="34" charset="0"/>
              <a:buNone/>
              <a:defRPr sz="1200" kern="1200">
                <a:solidFill>
                  <a:srgbClr val="0F2067"/>
                </a:solidFill>
                <a:latin typeface="+mn-lt"/>
                <a:ea typeface="+mn-ea"/>
                <a:cs typeface="+mn-cs"/>
              </a:defRPr>
            </a:lvl4pPr>
            <a:lvl5pPr marL="1371597" indent="0" algn="ctr" defTabSz="685799" rtl="0" eaLnBrk="1" latinLnBrk="0" hangingPunct="1">
              <a:lnSpc>
                <a:spcPct val="90000"/>
              </a:lnSpc>
              <a:spcBef>
                <a:spcPts val="375"/>
              </a:spcBef>
              <a:buFont typeface="Calibri" panose="020F0502020204030204" pitchFamily="34" charset="0"/>
              <a:buNone/>
              <a:defRPr sz="1200" kern="1200">
                <a:solidFill>
                  <a:srgbClr val="0F2067"/>
                </a:solidFill>
                <a:latin typeface="+mn-lt"/>
                <a:ea typeface="+mn-ea"/>
                <a:cs typeface="+mn-cs"/>
              </a:defRPr>
            </a:lvl5pPr>
            <a:lvl6pPr marL="1714497" indent="0" algn="ctr" defTabSz="68579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96" indent="0" algn="ctr" defTabSz="68579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95" indent="0" algn="ctr" defTabSz="68579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94" indent="0" algn="ctr" defTabSz="68579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defTabSz="914399">
              <a:lnSpc>
                <a:spcPct val="100000"/>
              </a:lnSpc>
              <a:spcBef>
                <a:spcPts val="1001"/>
              </a:spcBef>
            </a:pPr>
            <a:r>
              <a:rPr lang="en-GB" sz="2800" b="1" dirty="0">
                <a:solidFill>
                  <a:srgbClr val="FF6B00"/>
                </a:solidFill>
              </a:rPr>
              <a:t>2. How can we make a bridge stable &amp; strong?</a:t>
            </a:r>
          </a:p>
        </p:txBody>
      </p:sp>
      <p:pic>
        <p:nvPicPr>
          <p:cNvPr id="15" name="Picture 14" descr="A logo with white lines and a black background&#10;&#10;AI-generated content may be incorrect.">
            <a:extLst>
              <a:ext uri="{FF2B5EF4-FFF2-40B4-BE49-F238E27FC236}">
                <a16:creationId xmlns:a16="http://schemas.microsoft.com/office/drawing/2014/main" id="{08D809C7-5609-5ADF-0F3A-D875F36BD1E4}"/>
              </a:ext>
            </a:extLst>
          </p:cNvPr>
          <p:cNvPicPr>
            <a:picLocks noChangeAspect="1"/>
          </p:cNvPicPr>
          <p:nvPr/>
        </p:nvPicPr>
        <p:blipFill>
          <a:blip r:embed="rId4"/>
          <a:stretch>
            <a:fillRect/>
          </a:stretch>
        </p:blipFill>
        <p:spPr>
          <a:xfrm>
            <a:off x="231036" y="1"/>
            <a:ext cx="1500341" cy="1500341"/>
          </a:xfrm>
          <a:prstGeom prst="rect">
            <a:avLst/>
          </a:prstGeom>
        </p:spPr>
      </p:pic>
    </p:spTree>
    <p:extLst>
      <p:ext uri="{BB962C8B-B14F-4D97-AF65-F5344CB8AC3E}">
        <p14:creationId xmlns:p14="http://schemas.microsoft.com/office/powerpoint/2010/main" val="286647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19F35D-33BA-0EC9-81AF-08163B5189A9}"/>
              </a:ext>
            </a:extLst>
          </p:cNvPr>
          <p:cNvSpPr>
            <a:spLocks noGrp="1"/>
          </p:cNvSpPr>
          <p:nvPr>
            <p:ph type="title"/>
          </p:nvPr>
        </p:nvSpPr>
        <p:spPr>
          <a:xfrm>
            <a:off x="498617" y="476254"/>
            <a:ext cx="5391822" cy="527521"/>
          </a:xfrm>
        </p:spPr>
        <p:txBody>
          <a:bodyPr/>
          <a:lstStyle/>
          <a:p>
            <a:r>
              <a:rPr lang="en-US" sz="2800" b="1" dirty="0"/>
              <a:t>What can you tell me about Forces?</a:t>
            </a:r>
          </a:p>
        </p:txBody>
      </p:sp>
      <p:pic>
        <p:nvPicPr>
          <p:cNvPr id="7" name="Picture 6" descr="A bridge with cars on it&#10;&#10;AI-generated content may be incorrect.">
            <a:extLst>
              <a:ext uri="{FF2B5EF4-FFF2-40B4-BE49-F238E27FC236}">
                <a16:creationId xmlns:a16="http://schemas.microsoft.com/office/drawing/2014/main" id="{4F0AD0AF-7461-E742-257F-05DC356CD2E8}"/>
              </a:ext>
            </a:extLst>
          </p:cNvPr>
          <p:cNvPicPr>
            <a:picLocks noChangeAspect="1"/>
          </p:cNvPicPr>
          <p:nvPr/>
        </p:nvPicPr>
        <p:blipFill>
          <a:blip r:embed="rId3"/>
          <a:srcRect l="8665" r="8162"/>
          <a:stretch>
            <a:fillRect/>
          </a:stretch>
        </p:blipFill>
        <p:spPr>
          <a:xfrm>
            <a:off x="479425" y="1745881"/>
            <a:ext cx="5303426" cy="4250882"/>
          </a:xfrm>
          <a:prstGeom prst="rect">
            <a:avLst/>
          </a:prstGeom>
        </p:spPr>
      </p:pic>
      <p:sp>
        <p:nvSpPr>
          <p:cNvPr id="11" name="Optional subtitle">
            <a:extLst>
              <a:ext uri="{FF2B5EF4-FFF2-40B4-BE49-F238E27FC236}">
                <a16:creationId xmlns:a16="http://schemas.microsoft.com/office/drawing/2014/main" id="{04C9F68B-BEE7-C555-5FCF-604357EFAA2A}"/>
              </a:ext>
            </a:extLst>
          </p:cNvPr>
          <p:cNvSpPr txBox="1">
            <a:spLocks noGrp="1"/>
          </p:cNvSpPr>
          <p:nvPr>
            <p:ph type="body" sz="quarter" idx="15"/>
          </p:nvPr>
        </p:nvSpPr>
        <p:spPr>
          <a:xfrm>
            <a:off x="6754495" y="1555000"/>
            <a:ext cx="4652645" cy="4678363"/>
          </a:xfrm>
          <a:prstGeom prst="rect">
            <a:avLst/>
          </a:prstGeom>
        </p:spPr>
        <p:txBody>
          <a:bodyPr>
            <a:noAutofit/>
          </a:bodyPr>
          <a:lstStyle>
            <a:lvl1pPr marL="0" indent="0" algn="l" defTabSz="685799" rtl="0" eaLnBrk="1" latinLnBrk="0" hangingPunct="1">
              <a:lnSpc>
                <a:spcPct val="90000"/>
              </a:lnSpc>
              <a:spcBef>
                <a:spcPts val="750"/>
              </a:spcBef>
              <a:buFont typeface="Calibri" panose="020F0502020204030204" pitchFamily="34" charset="0"/>
              <a:buNone/>
              <a:defRPr sz="2000" kern="1200">
                <a:solidFill>
                  <a:srgbClr val="223165"/>
                </a:solidFill>
                <a:latin typeface="+mn-lt"/>
                <a:ea typeface="+mn-ea"/>
                <a:cs typeface="+mn-cs"/>
              </a:defRPr>
            </a:lvl1pPr>
            <a:lvl2pPr marL="342899" indent="0" algn="ctr" defTabSz="685799" rtl="0" eaLnBrk="1" latinLnBrk="0" hangingPunct="1">
              <a:lnSpc>
                <a:spcPct val="90000"/>
              </a:lnSpc>
              <a:spcBef>
                <a:spcPts val="375"/>
              </a:spcBef>
              <a:buFont typeface="Calibri" panose="020F0502020204030204" pitchFamily="34" charset="0"/>
              <a:buNone/>
              <a:defRPr sz="1500" kern="1200">
                <a:solidFill>
                  <a:srgbClr val="0F2067"/>
                </a:solidFill>
                <a:latin typeface="+mn-lt"/>
                <a:ea typeface="+mn-ea"/>
                <a:cs typeface="+mn-cs"/>
              </a:defRPr>
            </a:lvl2pPr>
            <a:lvl3pPr marL="685799" indent="0" algn="ctr" defTabSz="685799" rtl="0" eaLnBrk="1" latinLnBrk="0" hangingPunct="1">
              <a:lnSpc>
                <a:spcPct val="90000"/>
              </a:lnSpc>
              <a:spcBef>
                <a:spcPts val="375"/>
              </a:spcBef>
              <a:buFont typeface="Calibri" panose="020F0502020204030204" pitchFamily="34" charset="0"/>
              <a:buNone/>
              <a:defRPr sz="1350" kern="1200">
                <a:solidFill>
                  <a:srgbClr val="0F2067"/>
                </a:solidFill>
                <a:latin typeface="+mn-lt"/>
                <a:ea typeface="+mn-ea"/>
                <a:cs typeface="+mn-cs"/>
              </a:defRPr>
            </a:lvl3pPr>
            <a:lvl4pPr marL="1028698" indent="0" algn="ctr" defTabSz="685799" rtl="0" eaLnBrk="1" latinLnBrk="0" hangingPunct="1">
              <a:lnSpc>
                <a:spcPct val="90000"/>
              </a:lnSpc>
              <a:spcBef>
                <a:spcPts val="375"/>
              </a:spcBef>
              <a:buFont typeface="Calibri" panose="020F0502020204030204" pitchFamily="34" charset="0"/>
              <a:buNone/>
              <a:defRPr sz="1200" kern="1200">
                <a:solidFill>
                  <a:srgbClr val="0F2067"/>
                </a:solidFill>
                <a:latin typeface="+mn-lt"/>
                <a:ea typeface="+mn-ea"/>
                <a:cs typeface="+mn-cs"/>
              </a:defRPr>
            </a:lvl4pPr>
            <a:lvl5pPr marL="1371597" indent="0" algn="ctr" defTabSz="685799" rtl="0" eaLnBrk="1" latinLnBrk="0" hangingPunct="1">
              <a:lnSpc>
                <a:spcPct val="90000"/>
              </a:lnSpc>
              <a:spcBef>
                <a:spcPts val="375"/>
              </a:spcBef>
              <a:buFont typeface="Calibri" panose="020F0502020204030204" pitchFamily="34" charset="0"/>
              <a:buNone/>
              <a:defRPr sz="1200" kern="1200">
                <a:solidFill>
                  <a:srgbClr val="0F2067"/>
                </a:solidFill>
                <a:latin typeface="+mn-lt"/>
                <a:ea typeface="+mn-ea"/>
                <a:cs typeface="+mn-cs"/>
              </a:defRPr>
            </a:lvl5pPr>
            <a:lvl6pPr marL="1714497" indent="0" algn="ctr" defTabSz="68579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96" indent="0" algn="ctr" defTabSz="68579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95" indent="0" algn="ctr" defTabSz="68579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94" indent="0" algn="ctr" defTabSz="685799"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defTabSz="914399">
              <a:lnSpc>
                <a:spcPct val="100000"/>
              </a:lnSpc>
              <a:spcBef>
                <a:spcPts val="1001"/>
              </a:spcBef>
            </a:pPr>
            <a:r>
              <a:rPr lang="en-GB" sz="2133" b="1" dirty="0">
                <a:solidFill>
                  <a:schemeClr val="bg1"/>
                </a:solidFill>
              </a:rPr>
              <a:t>Gravity</a:t>
            </a:r>
          </a:p>
          <a:p>
            <a:pPr defTabSz="914399">
              <a:lnSpc>
                <a:spcPct val="100000"/>
              </a:lnSpc>
              <a:spcBef>
                <a:spcPts val="1001"/>
              </a:spcBef>
            </a:pPr>
            <a:r>
              <a:rPr lang="en-GB" sz="1801" dirty="0">
                <a:solidFill>
                  <a:schemeClr val="bg1"/>
                </a:solidFill>
              </a:rPr>
              <a:t>Gravity is the force that pulls objects down towards Earth (this gives objects weight). This is a </a:t>
            </a:r>
            <a:r>
              <a:rPr lang="en-GB" sz="1801" b="1" dirty="0">
                <a:solidFill>
                  <a:schemeClr val="bg1"/>
                </a:solidFill>
              </a:rPr>
              <a:t>non-contact force</a:t>
            </a:r>
            <a:r>
              <a:rPr lang="en-GB" sz="1801" dirty="0">
                <a:solidFill>
                  <a:schemeClr val="bg1"/>
                </a:solidFill>
              </a:rPr>
              <a:t> because it acts without touching (magnetism is also a non-contact force)</a:t>
            </a:r>
          </a:p>
          <a:p>
            <a:pPr defTabSz="914399">
              <a:lnSpc>
                <a:spcPct val="100000"/>
              </a:lnSpc>
              <a:spcBef>
                <a:spcPts val="1001"/>
              </a:spcBef>
            </a:pPr>
            <a:r>
              <a:rPr lang="en-GB" sz="2133" b="1" dirty="0">
                <a:solidFill>
                  <a:schemeClr val="bg1"/>
                </a:solidFill>
              </a:rPr>
              <a:t>Contact Forces</a:t>
            </a:r>
          </a:p>
          <a:p>
            <a:pPr defTabSz="914399">
              <a:lnSpc>
                <a:spcPct val="100000"/>
              </a:lnSpc>
              <a:spcBef>
                <a:spcPts val="1001"/>
              </a:spcBef>
            </a:pPr>
            <a:r>
              <a:rPr lang="en-GB" sz="1801" dirty="0">
                <a:solidFill>
                  <a:schemeClr val="bg1"/>
                </a:solidFill>
              </a:rPr>
              <a:t>Contact Forces need objects to touch. For example - air resistance and friction. They can only apply a force onto an object if they touch it directly.</a:t>
            </a:r>
          </a:p>
          <a:p>
            <a:pPr defTabSz="914399">
              <a:lnSpc>
                <a:spcPct val="100000"/>
              </a:lnSpc>
              <a:spcBef>
                <a:spcPts val="1001"/>
              </a:spcBef>
            </a:pPr>
            <a:r>
              <a:rPr lang="en-GB" sz="2133" b="1" dirty="0">
                <a:solidFill>
                  <a:schemeClr val="bg1"/>
                </a:solidFill>
              </a:rPr>
              <a:t>Balancing Forces </a:t>
            </a:r>
          </a:p>
          <a:p>
            <a:pPr defTabSz="914399">
              <a:lnSpc>
                <a:spcPct val="100000"/>
              </a:lnSpc>
              <a:spcBef>
                <a:spcPts val="1001"/>
              </a:spcBef>
            </a:pPr>
            <a:r>
              <a:rPr lang="en-GB" sz="1801" dirty="0">
                <a:solidFill>
                  <a:schemeClr val="bg1"/>
                </a:solidFill>
              </a:rPr>
              <a:t>For an object to stay still – the forces acting on it need to be balanced. An object will move if its forces are </a:t>
            </a:r>
            <a:r>
              <a:rPr lang="en-GB" sz="1801" b="1" dirty="0">
                <a:solidFill>
                  <a:schemeClr val="bg1"/>
                </a:solidFill>
              </a:rPr>
              <a:t>unbalanced.</a:t>
            </a:r>
          </a:p>
        </p:txBody>
      </p:sp>
    </p:spTree>
    <p:extLst>
      <p:ext uri="{BB962C8B-B14F-4D97-AF65-F5344CB8AC3E}">
        <p14:creationId xmlns:p14="http://schemas.microsoft.com/office/powerpoint/2010/main" val="68060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in copy placeholder">
            <a:extLst>
              <a:ext uri="{FF2B5EF4-FFF2-40B4-BE49-F238E27FC236}">
                <a16:creationId xmlns:a16="http://schemas.microsoft.com/office/drawing/2014/main" id="{8A48155A-01AC-F264-08D9-C530E6C986DC}"/>
              </a:ext>
            </a:extLst>
          </p:cNvPr>
          <p:cNvSpPr txBox="1">
            <a:spLocks/>
          </p:cNvSpPr>
          <p:nvPr/>
        </p:nvSpPr>
        <p:spPr>
          <a:xfrm>
            <a:off x="415402" y="456360"/>
            <a:ext cx="4025969" cy="695934"/>
          </a:xfrm>
          <a:prstGeom prst="rect">
            <a:avLst/>
          </a:prstGeom>
        </p:spPr>
        <p:txBody>
          <a:bodyPr anchor="t">
            <a:noAutofit/>
          </a:bodyPr>
          <a:lstStyle>
            <a:lvl1pPr algn="l" defTabSz="685799" rtl="0" eaLnBrk="1" latinLnBrk="0" hangingPunct="1">
              <a:lnSpc>
                <a:spcPct val="90000"/>
              </a:lnSpc>
              <a:spcBef>
                <a:spcPct val="0"/>
              </a:spcBef>
              <a:buNone/>
              <a:defRPr sz="3300" b="1" kern="1200">
                <a:solidFill>
                  <a:srgbClr val="223165"/>
                </a:solidFill>
                <a:latin typeface="+mj-lt"/>
                <a:ea typeface="+mj-ea"/>
                <a:cs typeface="+mj-cs"/>
              </a:defRPr>
            </a:lvl1pPr>
          </a:lstStyle>
          <a:p>
            <a:pPr defTabSz="914399"/>
            <a:r>
              <a:rPr lang="en-US" sz="4400">
                <a:solidFill>
                  <a:schemeClr val="bg1"/>
                </a:solidFill>
                <a:latin typeface="Arial" panose="020B0604020202020204"/>
              </a:rPr>
              <a:t>Magic with magnets!</a:t>
            </a:r>
            <a:endParaRPr lang="en-GB" sz="4400">
              <a:solidFill>
                <a:schemeClr val="bg1"/>
              </a:solidFill>
              <a:latin typeface="Arial" panose="020B0604020202020204"/>
            </a:endParaRPr>
          </a:p>
        </p:txBody>
      </p:sp>
      <p:sp>
        <p:nvSpPr>
          <p:cNvPr id="3" name="Main copy placeholder">
            <a:extLst>
              <a:ext uri="{FF2B5EF4-FFF2-40B4-BE49-F238E27FC236}">
                <a16:creationId xmlns:a16="http://schemas.microsoft.com/office/drawing/2014/main" id="{123EECCE-2BB1-0C35-D580-A022004324C3}"/>
              </a:ext>
            </a:extLst>
          </p:cNvPr>
          <p:cNvSpPr txBox="1">
            <a:spLocks/>
          </p:cNvSpPr>
          <p:nvPr/>
        </p:nvSpPr>
        <p:spPr>
          <a:xfrm>
            <a:off x="415402" y="456360"/>
            <a:ext cx="8568578" cy="695934"/>
          </a:xfrm>
          <a:prstGeom prst="rect">
            <a:avLst/>
          </a:prstGeom>
        </p:spPr>
        <p:txBody>
          <a:bodyPr anchor="t">
            <a:noAutofit/>
          </a:bodyPr>
          <a:lstStyle>
            <a:lvl1pPr algn="l" defTabSz="685799" rtl="0" eaLnBrk="1" latinLnBrk="0" hangingPunct="1">
              <a:lnSpc>
                <a:spcPct val="90000"/>
              </a:lnSpc>
              <a:spcBef>
                <a:spcPct val="0"/>
              </a:spcBef>
              <a:buNone/>
              <a:defRPr sz="3300" b="1" kern="1200">
                <a:solidFill>
                  <a:srgbClr val="223165"/>
                </a:solidFill>
                <a:latin typeface="+mj-lt"/>
                <a:ea typeface="+mj-ea"/>
                <a:cs typeface="+mj-cs"/>
              </a:defRPr>
            </a:lvl1pPr>
          </a:lstStyle>
          <a:p>
            <a:pPr defTabSz="914399"/>
            <a:r>
              <a:rPr lang="en-US" sz="4400" dirty="0">
                <a:latin typeface="Arial" panose="020B0604020202020204"/>
              </a:rPr>
              <a:t>Amey bridge video 1.5 min</a:t>
            </a:r>
            <a:endParaRPr lang="en-GB" sz="4400" dirty="0">
              <a:latin typeface="Arial" panose="020B0604020202020204"/>
            </a:endParaRPr>
          </a:p>
        </p:txBody>
      </p:sp>
      <p:pic>
        <p:nvPicPr>
          <p:cNvPr id="5" name="STEM Bridges Master.mp4">
            <a:hlinkClick r:id="" action="ppaction://media"/>
            <a:extLst>
              <a:ext uri="{FF2B5EF4-FFF2-40B4-BE49-F238E27FC236}">
                <a16:creationId xmlns:a16="http://schemas.microsoft.com/office/drawing/2014/main" id="{C6CEAAE1-BE60-30D7-59FD-39133706BD3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6390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lden Gate Bridge">
            <a:extLst>
              <a:ext uri="{FF2B5EF4-FFF2-40B4-BE49-F238E27FC236}">
                <a16:creationId xmlns:a16="http://schemas.microsoft.com/office/drawing/2014/main" id="{541FE3E6-89DF-0962-098B-4B3E11B37F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4"/>
          <a:stretch>
            <a:fillRect/>
          </a:stretch>
        </p:blipFill>
        <p:spPr bwMode="auto">
          <a:xfrm>
            <a:off x="-1" y="-1"/>
            <a:ext cx="6096001" cy="4061637"/>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Brooklyn Bridge">
            <a:extLst>
              <a:ext uri="{FF2B5EF4-FFF2-40B4-BE49-F238E27FC236}">
                <a16:creationId xmlns:a16="http://schemas.microsoft.com/office/drawing/2014/main" id="{9C9315DB-FCEF-82D0-F836-BBAB72FED7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a:fillRect/>
          </a:stretch>
        </p:blipFill>
        <p:spPr bwMode="auto">
          <a:xfrm>
            <a:off x="6116380" y="1"/>
            <a:ext cx="6116377" cy="4077585"/>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How creating wildlife crossings can help reindeer, bears ...">
            <a:extLst>
              <a:ext uri="{FF2B5EF4-FFF2-40B4-BE49-F238E27FC236}">
                <a16:creationId xmlns:a16="http://schemas.microsoft.com/office/drawing/2014/main" id="{84C03F68-71BC-8E65-F68C-08E2E203BD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9" t="10028" r="-1"/>
          <a:stretch>
            <a:fillRect/>
          </a:stretch>
        </p:blipFill>
        <p:spPr bwMode="auto">
          <a:xfrm>
            <a:off x="6075623" y="3442183"/>
            <a:ext cx="6116377" cy="3425492"/>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Millau Viaduct Bridge">
            <a:extLst>
              <a:ext uri="{FF2B5EF4-FFF2-40B4-BE49-F238E27FC236}">
                <a16:creationId xmlns:a16="http://schemas.microsoft.com/office/drawing/2014/main" id="{8EA80CE0-1CBA-4CB0-7D7B-5FB769E487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 t="5501" r="334" b="23019"/>
          <a:stretch>
            <a:fillRect/>
          </a:stretch>
        </p:blipFill>
        <p:spPr bwMode="auto">
          <a:xfrm>
            <a:off x="0" y="3429000"/>
            <a:ext cx="6075623" cy="3425492"/>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275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7E798F-C8A7-81C6-014C-6B54650C9FEE}"/>
              </a:ext>
            </a:extLst>
          </p:cNvPr>
          <p:cNvSpPr>
            <a:spLocks noGrp="1"/>
          </p:cNvSpPr>
          <p:nvPr>
            <p:ph type="body" sz="quarter" idx="15"/>
          </p:nvPr>
        </p:nvSpPr>
        <p:spPr>
          <a:xfrm>
            <a:off x="479425" y="1596952"/>
            <a:ext cx="11233150" cy="4678473"/>
          </a:xfrm>
        </p:spPr>
        <p:txBody>
          <a:bodyPr/>
          <a:lstStyle/>
          <a:p>
            <a:pPr marL="0" indent="0">
              <a:buNone/>
            </a:pPr>
            <a:r>
              <a:rPr lang="en-GB" sz="2400" b="1" dirty="0"/>
              <a:t>Now it’s your turn to do another brilliant bridge challenge!</a:t>
            </a:r>
          </a:p>
          <a:p>
            <a:pPr marL="0" indent="0">
              <a:buNone/>
            </a:pPr>
            <a:r>
              <a:rPr lang="en-GB" sz="2400" dirty="0"/>
              <a:t>This little Beaver has built a bridge but needs your help to make it balance!</a:t>
            </a:r>
          </a:p>
          <a:p>
            <a:pPr marL="0" indent="0">
              <a:buNone/>
            </a:pPr>
            <a:r>
              <a:rPr lang="en-GB" sz="2400" dirty="0"/>
              <a:t>Let’s all be STEM Superheroes and save the day!</a:t>
            </a:r>
          </a:p>
          <a:p>
            <a:pPr marL="216005" lvl="1" indent="0">
              <a:buNone/>
            </a:pPr>
            <a:r>
              <a:rPr lang="en-GB" sz="2400" dirty="0"/>
              <a:t>You will need:</a:t>
            </a:r>
          </a:p>
          <a:p>
            <a:pPr lvl="1"/>
            <a:r>
              <a:rPr lang="en-GB" sz="2400" dirty="0"/>
              <a:t>Beaver template</a:t>
            </a:r>
          </a:p>
          <a:p>
            <a:pPr lvl="1"/>
            <a:r>
              <a:rPr lang="en-GB" sz="2400" dirty="0"/>
              <a:t>Glue stick</a:t>
            </a:r>
          </a:p>
          <a:p>
            <a:pPr lvl="1"/>
            <a:r>
              <a:rPr lang="en-GB" sz="2400" dirty="0"/>
              <a:t>Scissors</a:t>
            </a:r>
          </a:p>
          <a:p>
            <a:pPr lvl="1"/>
            <a:r>
              <a:rPr lang="en-GB" sz="2400" dirty="0"/>
              <a:t>Colouring pencils</a:t>
            </a:r>
          </a:p>
          <a:p>
            <a:pPr lvl="1"/>
            <a:r>
              <a:rPr lang="en-GB" sz="2400" dirty="0"/>
              <a:t>Pea-sized blob of blue tack</a:t>
            </a:r>
          </a:p>
          <a:p>
            <a:pPr lvl="1"/>
            <a:r>
              <a:rPr lang="en-GB" sz="2400" dirty="0"/>
              <a:t>2 paperclips</a:t>
            </a:r>
          </a:p>
          <a:p>
            <a:endParaRPr lang="en-GB" sz="2400" dirty="0"/>
          </a:p>
          <a:p>
            <a:endParaRPr lang="en-US" sz="2400" dirty="0"/>
          </a:p>
        </p:txBody>
      </p:sp>
      <p:sp>
        <p:nvSpPr>
          <p:cNvPr id="4" name="Title 3">
            <a:extLst>
              <a:ext uri="{FF2B5EF4-FFF2-40B4-BE49-F238E27FC236}">
                <a16:creationId xmlns:a16="http://schemas.microsoft.com/office/drawing/2014/main" id="{8104A1A2-F7A3-3E6D-6FE0-BA69FB766EE8}"/>
              </a:ext>
            </a:extLst>
          </p:cNvPr>
          <p:cNvSpPr>
            <a:spLocks noGrp="1"/>
          </p:cNvSpPr>
          <p:nvPr>
            <p:ph type="title"/>
          </p:nvPr>
        </p:nvSpPr>
        <p:spPr>
          <a:xfrm>
            <a:off x="479425" y="408144"/>
            <a:ext cx="9855422" cy="612582"/>
          </a:xfrm>
        </p:spPr>
        <p:txBody>
          <a:bodyPr/>
          <a:lstStyle/>
          <a:p>
            <a:r>
              <a:rPr lang="en-US" sz="4000" dirty="0">
                <a:latin typeface="Arial" panose="020B0604020202020204"/>
              </a:rPr>
              <a:t>Can you Balance your Beaver’s Bridge?</a:t>
            </a:r>
            <a:br>
              <a:rPr lang="en-GB" sz="4000" dirty="0">
                <a:latin typeface="Arial" panose="020B0604020202020204"/>
              </a:rPr>
            </a:br>
            <a:endParaRPr lang="en-US" sz="4000" dirty="0"/>
          </a:p>
        </p:txBody>
      </p:sp>
      <p:pic>
        <p:nvPicPr>
          <p:cNvPr id="5" name="Picture 4" descr="A coloring page of a beaver&#10;&#10;AI-generated content may be incorrect.">
            <a:extLst>
              <a:ext uri="{FF2B5EF4-FFF2-40B4-BE49-F238E27FC236}">
                <a16:creationId xmlns:a16="http://schemas.microsoft.com/office/drawing/2014/main" id="{39DE5DB9-7815-4433-F81E-04F0462731A2}"/>
              </a:ext>
            </a:extLst>
          </p:cNvPr>
          <p:cNvPicPr>
            <a:picLocks noChangeAspect="1"/>
          </p:cNvPicPr>
          <p:nvPr/>
        </p:nvPicPr>
        <p:blipFill>
          <a:blip r:embed="rId3"/>
          <a:srcRect l="-433" r="-1"/>
          <a:stretch>
            <a:fillRect/>
          </a:stretch>
        </p:blipFill>
        <p:spPr>
          <a:xfrm>
            <a:off x="5843274" y="3397720"/>
            <a:ext cx="4337881" cy="3052137"/>
          </a:xfrm>
          <a:prstGeom prst="rect">
            <a:avLst/>
          </a:prstGeom>
          <a:ln w="28575">
            <a:solidFill>
              <a:schemeClr val="tx1"/>
            </a:solidFill>
          </a:ln>
        </p:spPr>
      </p:pic>
    </p:spTree>
    <p:extLst>
      <p:ext uri="{BB962C8B-B14F-4D97-AF65-F5344CB8AC3E}">
        <p14:creationId xmlns:p14="http://schemas.microsoft.com/office/powerpoint/2010/main" val="49878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4B5A8C-2326-8A04-FA16-C9E26E702E64}"/>
              </a:ext>
            </a:extLst>
          </p:cNvPr>
          <p:cNvSpPr>
            <a:spLocks noGrp="1"/>
          </p:cNvSpPr>
          <p:nvPr>
            <p:ph type="body" sz="quarter" idx="15"/>
          </p:nvPr>
        </p:nvSpPr>
        <p:spPr>
          <a:xfrm>
            <a:off x="4706156" y="1507697"/>
            <a:ext cx="7005630" cy="3842608"/>
          </a:xfrm>
        </p:spPr>
        <p:txBody>
          <a:bodyPr/>
          <a:lstStyle/>
          <a:p>
            <a:r>
              <a:rPr lang="en-US" sz="2400" dirty="0"/>
              <a:t>What does STEM stand for?</a:t>
            </a:r>
          </a:p>
          <a:p>
            <a:pPr lvl="1"/>
            <a:r>
              <a:rPr lang="en-US" sz="1600" dirty="0"/>
              <a:t>Science Technology Engineering &amp; </a:t>
            </a:r>
            <a:r>
              <a:rPr lang="en-US" sz="1600" dirty="0" err="1"/>
              <a:t>Maths</a:t>
            </a:r>
            <a:r>
              <a:rPr lang="en-US" sz="1600" dirty="0"/>
              <a:t>.</a:t>
            </a:r>
          </a:p>
          <a:p>
            <a:r>
              <a:rPr lang="en-US" sz="2400" dirty="0"/>
              <a:t>What Force gives something weight?</a:t>
            </a:r>
          </a:p>
          <a:p>
            <a:pPr lvl="1"/>
            <a:r>
              <a:rPr lang="en-US" sz="1600" dirty="0"/>
              <a:t>Gravity.</a:t>
            </a:r>
          </a:p>
          <a:p>
            <a:pPr algn="thaiDist"/>
            <a:r>
              <a:rPr lang="en-US" sz="2400" dirty="0"/>
              <a:t>How do you make something stable?</a:t>
            </a:r>
          </a:p>
          <a:p>
            <a:pPr lvl="1" algn="thaiDist"/>
            <a:r>
              <a:rPr lang="en-US" sz="1600" dirty="0"/>
              <a:t>Balance the forces (and lower the </a:t>
            </a:r>
            <a:r>
              <a:rPr lang="en-US" sz="1600" dirty="0" err="1"/>
              <a:t>centre</a:t>
            </a:r>
            <a:r>
              <a:rPr lang="en-US" sz="1600" dirty="0"/>
              <a:t> of mass).</a:t>
            </a:r>
          </a:p>
          <a:p>
            <a:pPr algn="thaiDist"/>
            <a:r>
              <a:rPr lang="en-US" sz="2400" dirty="0"/>
              <a:t>How do engineers improve the world?</a:t>
            </a:r>
          </a:p>
          <a:p>
            <a:pPr lvl="1"/>
            <a:r>
              <a:rPr lang="en-US" sz="1600" dirty="0"/>
              <a:t>They use STEM skills to design and build solutions that solve problems.</a:t>
            </a:r>
          </a:p>
        </p:txBody>
      </p:sp>
      <p:sp>
        <p:nvSpPr>
          <p:cNvPr id="4" name="Title 3">
            <a:extLst>
              <a:ext uri="{FF2B5EF4-FFF2-40B4-BE49-F238E27FC236}">
                <a16:creationId xmlns:a16="http://schemas.microsoft.com/office/drawing/2014/main" id="{31A7833B-CEEA-520F-A966-C264B0D04361}"/>
              </a:ext>
            </a:extLst>
          </p:cNvPr>
          <p:cNvSpPr>
            <a:spLocks noGrp="1"/>
          </p:cNvSpPr>
          <p:nvPr>
            <p:ph type="title"/>
          </p:nvPr>
        </p:nvSpPr>
        <p:spPr>
          <a:xfrm>
            <a:off x="4706157" y="429409"/>
            <a:ext cx="4679950" cy="384454"/>
          </a:xfrm>
        </p:spPr>
        <p:txBody>
          <a:bodyPr/>
          <a:lstStyle/>
          <a:p>
            <a:r>
              <a:rPr lang="en-US" sz="4000" dirty="0"/>
              <a:t>Questions for you!</a:t>
            </a:r>
          </a:p>
        </p:txBody>
      </p:sp>
      <p:pic>
        <p:nvPicPr>
          <p:cNvPr id="9" name="Picture Placeholder 8" descr="A child lying on a chalkboard holding a globe&#10;&#10;AI-generated content may be incorrect.">
            <a:extLst>
              <a:ext uri="{FF2B5EF4-FFF2-40B4-BE49-F238E27FC236}">
                <a16:creationId xmlns:a16="http://schemas.microsoft.com/office/drawing/2014/main" id="{88178C8A-C88A-0C8A-6B06-47802D14C1F9}"/>
              </a:ext>
            </a:extLst>
          </p:cNvPr>
          <p:cNvPicPr>
            <a:picLocks noGrp="1" noChangeAspect="1"/>
          </p:cNvPicPr>
          <p:nvPr>
            <p:ph type="pic" sz="quarter" idx="21"/>
          </p:nvPr>
        </p:nvPicPr>
        <p:blipFill>
          <a:blip r:embed="rId3"/>
          <a:srcRect l="35851" t="4727" r="31138"/>
          <a:stretch>
            <a:fillRect/>
          </a:stretch>
        </p:blipFill>
        <p:spPr>
          <a:xfrm>
            <a:off x="2" y="1"/>
            <a:ext cx="4224338" cy="6858001"/>
          </a:xfrm>
        </p:spPr>
      </p:pic>
      <p:sp>
        <p:nvSpPr>
          <p:cNvPr id="11" name="TextBox 10">
            <a:extLst>
              <a:ext uri="{FF2B5EF4-FFF2-40B4-BE49-F238E27FC236}">
                <a16:creationId xmlns:a16="http://schemas.microsoft.com/office/drawing/2014/main" id="{9FDE9C56-538F-1C7B-E912-5A0AD83B5190}"/>
              </a:ext>
            </a:extLst>
          </p:cNvPr>
          <p:cNvSpPr txBox="1"/>
          <p:nvPr/>
        </p:nvSpPr>
        <p:spPr>
          <a:xfrm>
            <a:off x="4544021" y="5228263"/>
            <a:ext cx="7329900" cy="1200842"/>
          </a:xfrm>
          <a:prstGeom prst="rect">
            <a:avLst/>
          </a:prstGeom>
          <a:solidFill>
            <a:srgbClr val="FF6B00"/>
          </a:solidFill>
        </p:spPr>
        <p:txBody>
          <a:bodyPr wrap="square">
            <a:spAutoFit/>
          </a:bodyPr>
          <a:lstStyle/>
          <a:p>
            <a:r>
              <a:rPr lang="en-US" sz="1801" dirty="0">
                <a:solidFill>
                  <a:schemeClr val="bg1"/>
                </a:solidFill>
              </a:rPr>
              <a:t>Hands up if the answer is </a:t>
            </a:r>
            <a:r>
              <a:rPr lang="en-US" sz="1801" b="1" dirty="0">
                <a:solidFill>
                  <a:schemeClr val="bg1"/>
                </a:solidFill>
              </a:rPr>
              <a:t>YES</a:t>
            </a:r>
            <a:r>
              <a:rPr lang="en-US" sz="1801" dirty="0">
                <a:solidFill>
                  <a:schemeClr val="bg1"/>
                </a:solidFill>
              </a:rPr>
              <a:t> to these questions:</a:t>
            </a:r>
          </a:p>
          <a:p>
            <a:pPr marL="514362" indent="-514362">
              <a:buAutoNum type="arabicPeriod"/>
            </a:pPr>
            <a:r>
              <a:rPr lang="en-US" sz="1801" dirty="0">
                <a:solidFill>
                  <a:schemeClr val="bg1"/>
                </a:solidFill>
              </a:rPr>
              <a:t>Did you enjoy the workshop today?</a:t>
            </a:r>
          </a:p>
          <a:p>
            <a:pPr marL="514362" indent="-514362">
              <a:buAutoNum type="arabicPeriod"/>
            </a:pPr>
            <a:r>
              <a:rPr lang="en-US" sz="1801" dirty="0">
                <a:solidFill>
                  <a:schemeClr val="bg1"/>
                </a:solidFill>
              </a:rPr>
              <a:t>Do you know more about how STEM makes a difference in the world?</a:t>
            </a:r>
          </a:p>
          <a:p>
            <a:pPr marL="514362" indent="-514362">
              <a:buAutoNum type="arabicPeriod"/>
            </a:pPr>
            <a:r>
              <a:rPr lang="en-US" sz="1801" dirty="0">
                <a:solidFill>
                  <a:schemeClr val="bg1"/>
                </a:solidFill>
              </a:rPr>
              <a:t>Are you interested to learn more about STEM jobs in future?</a:t>
            </a:r>
          </a:p>
        </p:txBody>
      </p:sp>
    </p:spTree>
    <p:extLst>
      <p:ext uri="{BB962C8B-B14F-4D97-AF65-F5344CB8AC3E}">
        <p14:creationId xmlns:p14="http://schemas.microsoft.com/office/powerpoint/2010/main" val="92375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PECIAL">
  <a:themeElements>
    <a:clrScheme name="AMEY">
      <a:dk1>
        <a:srgbClr val="200C4C"/>
      </a:dk1>
      <a:lt1>
        <a:srgbClr val="FFFFFF"/>
      </a:lt1>
      <a:dk2>
        <a:srgbClr val="333333"/>
      </a:dk2>
      <a:lt2>
        <a:srgbClr val="E6E5E3"/>
      </a:lt2>
      <a:accent1>
        <a:srgbClr val="6C5DF3"/>
      </a:accent1>
      <a:accent2>
        <a:srgbClr val="D960C9"/>
      </a:accent2>
      <a:accent3>
        <a:srgbClr val="DCF564"/>
      </a:accent3>
      <a:accent4>
        <a:srgbClr val="66FFCA"/>
      </a:accent4>
      <a:accent5>
        <a:srgbClr val="175638"/>
      </a:accent5>
      <a:accent6>
        <a:srgbClr val="003399"/>
      </a:accent6>
      <a:hlink>
        <a:srgbClr val="6C5DF3"/>
      </a:hlink>
      <a:folHlink>
        <a:srgbClr val="200C4C"/>
      </a:folHlink>
    </a:clrScheme>
    <a:fontScheme name="Test">
      <a:majorFont>
        <a:latin typeface="Borna"/>
        <a:ea typeface=""/>
        <a:cs typeface=""/>
      </a:majorFont>
      <a:minorFont>
        <a:latin typeface="Inter"/>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110000"/>
          </a:lnSpc>
          <a:spcBef>
            <a:spcPts val="1200"/>
          </a:spcBef>
          <a:defRPr sz="1400" dirty="0" smtClean="0">
            <a:solidFill>
              <a:schemeClr val="tx2"/>
            </a:solidFill>
          </a:defRPr>
        </a:defPPr>
      </a:lstStyle>
    </a:txDef>
  </a:objectDefaults>
  <a:extraClrSchemeLst/>
  <a:extLst>
    <a:ext uri="{05A4C25C-085E-4340-85A3-A5531E510DB2}">
      <thm15:themeFamily xmlns:thm15="http://schemas.microsoft.com/office/thememl/2012/main" name="Presentation3" id="{2DFD95F4-4C3D-5448-9D73-B0A75B1ECA81}" vid="{68EF9DA9-D776-F84A-BAB6-78E4E247ABCF}"/>
    </a:ext>
  </a:extLst>
</a:theme>
</file>

<file path=ppt/theme/theme3.xml><?xml version="1.0" encoding="utf-8"?>
<a:theme xmlns:a="http://schemas.openxmlformats.org/drawingml/2006/main" name="WHITE">
  <a:themeElements>
    <a:clrScheme name="AMEY">
      <a:dk1>
        <a:srgbClr val="200C4C"/>
      </a:dk1>
      <a:lt1>
        <a:srgbClr val="FFFFFF"/>
      </a:lt1>
      <a:dk2>
        <a:srgbClr val="333333"/>
      </a:dk2>
      <a:lt2>
        <a:srgbClr val="E6E5E3"/>
      </a:lt2>
      <a:accent1>
        <a:srgbClr val="6C5DF3"/>
      </a:accent1>
      <a:accent2>
        <a:srgbClr val="D960C9"/>
      </a:accent2>
      <a:accent3>
        <a:srgbClr val="DCF564"/>
      </a:accent3>
      <a:accent4>
        <a:srgbClr val="66FFCA"/>
      </a:accent4>
      <a:accent5>
        <a:srgbClr val="175638"/>
      </a:accent5>
      <a:accent6>
        <a:srgbClr val="003399"/>
      </a:accent6>
      <a:hlink>
        <a:srgbClr val="6C5DF3"/>
      </a:hlink>
      <a:folHlink>
        <a:srgbClr val="200C4C"/>
      </a:folHlink>
    </a:clrScheme>
    <a:fontScheme name="Test">
      <a:majorFont>
        <a:latin typeface="Borna"/>
        <a:ea typeface=""/>
        <a:cs typeface=""/>
      </a:majorFont>
      <a:minorFont>
        <a:latin typeface="Inter"/>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110000"/>
          </a:lnSpc>
          <a:spcBef>
            <a:spcPts val="1200"/>
          </a:spcBef>
          <a:defRPr sz="1400" dirty="0" smtClean="0">
            <a:solidFill>
              <a:schemeClr val="tx2"/>
            </a:solidFill>
          </a:defRPr>
        </a:defPPr>
      </a:lstStyle>
    </a:txDef>
  </a:objectDefaults>
  <a:extraClrSchemeLst/>
  <a:extLst>
    <a:ext uri="{05A4C25C-085E-4340-85A3-A5531E510DB2}">
      <thm15:themeFamily xmlns:thm15="http://schemas.microsoft.com/office/thememl/2012/main" name="Presentation3" id="{2DFD95F4-4C3D-5448-9D73-B0A75B1ECA81}" vid="{2FCB2875-4CD1-8549-AD48-5E969C2C127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7200</TotalTime>
  <Words>3552</Words>
  <Application>Microsoft Macintosh PowerPoint</Application>
  <PresentationFormat>Widescreen</PresentationFormat>
  <Paragraphs>233</Paragraphs>
  <Slides>11</Slides>
  <Notes>11</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11</vt:i4>
      </vt:variant>
    </vt:vector>
  </HeadingPairs>
  <TitlesOfParts>
    <vt:vector size="21" baseType="lpstr">
      <vt:lpstr>Borna</vt:lpstr>
      <vt:lpstr>Borna Medium</vt:lpstr>
      <vt:lpstr>Inter</vt:lpstr>
      <vt:lpstr>Aptos</vt:lpstr>
      <vt:lpstr>Arial</vt:lpstr>
      <vt:lpstr>Calibri</vt:lpstr>
      <vt:lpstr>Wingdings</vt:lpstr>
      <vt:lpstr>1_Office Theme</vt:lpstr>
      <vt:lpstr>SPECIAL</vt:lpstr>
      <vt:lpstr>WHITE</vt:lpstr>
      <vt:lpstr>Exploring Engineering</vt:lpstr>
      <vt:lpstr>WE LOVE STEM!</vt:lpstr>
      <vt:lpstr>Hi, I’m Alex</vt:lpstr>
      <vt:lpstr>Fun with Forces!</vt:lpstr>
      <vt:lpstr>What can you tell me about Forces?</vt:lpstr>
      <vt:lpstr>PowerPoint Presentation</vt:lpstr>
      <vt:lpstr>PowerPoint Presentation</vt:lpstr>
      <vt:lpstr>Can you Balance your Beaver’s Bridge? </vt:lpstr>
      <vt:lpstr>Questions for you!</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Marvellous Magnetism</dc:title>
  <dc:subject/>
  <dc:creator>Alexandra Knight</dc:creator>
  <cp:keywords/>
  <dc:description/>
  <cp:lastModifiedBy>Alex</cp:lastModifiedBy>
  <cp:revision>34</cp:revision>
  <cp:lastPrinted>2026-01-22T16:14:44Z</cp:lastPrinted>
  <dcterms:created xsi:type="dcterms:W3CDTF">2023-12-18T11:27:31Z</dcterms:created>
  <dcterms:modified xsi:type="dcterms:W3CDTF">2026-01-22T16:18:00Z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2759de7-3255-46b5-8dfe-736652f9c6c1_Enabled">
    <vt:lpwstr>true</vt:lpwstr>
  </property>
  <property fmtid="{D5CDD505-2E9C-101B-9397-08002B2CF9AE}" pid="3" name="MSIP_Label_22759de7-3255-46b5-8dfe-736652f9c6c1_SetDate">
    <vt:lpwstr>2025-04-08T17:08:59Z</vt:lpwstr>
  </property>
  <property fmtid="{D5CDD505-2E9C-101B-9397-08002B2CF9AE}" pid="4" name="MSIP_Label_22759de7-3255-46b5-8dfe-736652f9c6c1_Method">
    <vt:lpwstr>Standard</vt:lpwstr>
  </property>
  <property fmtid="{D5CDD505-2E9C-101B-9397-08002B2CF9AE}" pid="5" name="MSIP_Label_22759de7-3255-46b5-8dfe-736652f9c6c1_Name">
    <vt:lpwstr>22759de7-3255-46b5-8dfe-736652f9c6c1</vt:lpwstr>
  </property>
  <property fmtid="{D5CDD505-2E9C-101B-9397-08002B2CF9AE}" pid="6" name="MSIP_Label_22759de7-3255-46b5-8dfe-736652f9c6c1_SiteId">
    <vt:lpwstr>c6ac664b-ae27-4d5d-b4e6-bb5717196fc7</vt:lpwstr>
  </property>
  <property fmtid="{D5CDD505-2E9C-101B-9397-08002B2CF9AE}" pid="7" name="MSIP_Label_22759de7-3255-46b5-8dfe-736652f9c6c1_ActionId">
    <vt:lpwstr>a58917e2-d109-4399-b6ed-e123895a45d0</vt:lpwstr>
  </property>
  <property fmtid="{D5CDD505-2E9C-101B-9397-08002B2CF9AE}" pid="8" name="MSIP_Label_22759de7-3255-46b5-8dfe-736652f9c6c1_ContentBits">
    <vt:lpwstr>0</vt:lpwstr>
  </property>
</Properties>
</file>